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64" r:id="rId3"/>
    <p:sldId id="260" r:id="rId4"/>
    <p:sldId id="261" r:id="rId5"/>
    <p:sldId id="262" r:id="rId6"/>
    <p:sldId id="256" r:id="rId7"/>
    <p:sldId id="258" r:id="rId8"/>
    <p:sldId id="259" r:id="rId9"/>
    <p:sldId id="282" r:id="rId10"/>
    <p:sldId id="266" r:id="rId11"/>
    <p:sldId id="267" r:id="rId12"/>
    <p:sldId id="268" r:id="rId13"/>
    <p:sldId id="269" r:id="rId14"/>
    <p:sldId id="263" r:id="rId15"/>
    <p:sldId id="265" r:id="rId16"/>
    <p:sldId id="270" r:id="rId17"/>
    <p:sldId id="257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80" r:id="rId26"/>
    <p:sldId id="281" r:id="rId27"/>
    <p:sldId id="277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0" autoAdjust="0"/>
    <p:restoredTop sz="94696"/>
  </p:normalViewPr>
  <p:slideViewPr>
    <p:cSldViewPr snapToGrid="0" snapToObjects="1" showGuides="1">
      <p:cViewPr>
        <p:scale>
          <a:sx n="120" d="100"/>
          <a:sy n="120" d="100"/>
        </p:scale>
        <p:origin x="648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29FD-AEA2-BD40-93D6-65FEF8F3F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95E61-3D12-6644-801C-9EDDE5A36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BEF5B-B371-EF43-AEF8-AC8D7EA1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20983-5E97-9141-BD10-D1321229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F0513-0190-6C4E-B0A8-0BC8C256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6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B7A0-924B-A142-8083-2C4C4F95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287AF-79D3-174A-8F62-011FBCC65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C837B-83ED-A545-811A-F9C8985E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A447C-8A4E-284E-9350-1FA2D39A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8045D-47C5-8841-ABB5-E2894431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4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AB47D-65EF-E24F-AA57-80ED55DD3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8B384-6E00-7443-8EC0-F61115836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4F000-F24D-374F-B251-1508B0A0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EFF77-6FB5-864E-9BF7-F902CEEC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AC715-AD4F-C14D-A7B6-4CB0718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0C7DE-3F64-AA48-98C9-915FB6C7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17887-E625-264C-A80B-5B9741F0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D21E1-1BDD-FF4B-8091-EE131810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1E777-EEFA-1B41-BBEB-965ED20C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BA8E9-A92D-BB4F-9C00-9F57B0F7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038F-5D58-D44F-A81A-CDC8C83A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817EB-ECB9-604C-8C97-B63CE8B7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049AA-0297-C14D-9B47-6FE94E5D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72BE5-D9C3-AE47-A783-9A54B0AD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EC419-B25D-E14E-998B-1CE4E2F4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3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6B3E-8B6B-8142-8143-7E3E352F5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08F9-40B3-C24C-BB3E-A6EA7F27A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A4996-6389-9A4D-BBAF-693018850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4BE2C-E7A1-FD45-8BA2-FD6F48C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1A020-EBFA-7C4F-9CBB-EABD8A37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A24F7-45BD-9D49-8A9D-4F2E2BD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7FFD-DE6D-9448-8820-9ABEB878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4B276-DF93-7B45-AC24-AEB043E73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E093-B496-1844-BCD0-73EFFB9BB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2E57C-4070-D542-8EAB-8AAC315B0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800AF-EE21-8349-AFC0-7B7E72547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E33F4-8DE2-E747-8FFE-884996F8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28B8B-C2AE-5A4A-8B0B-4BC3CA0C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05630E-F94F-F048-85F3-2B7D0BC1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4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4D20-BBF1-A84D-BC20-D70FCB7D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6FD23-1B89-0648-80BE-8176E4F5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AE2B6-791B-A24F-9327-A5F35EE0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F5B7C-C9F1-3743-B406-FF75A4D2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6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EF17A-5D78-9D49-823A-14FD4F1E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E4911-08C5-E04B-A64E-471B819E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4AA7-C37C-4440-95CE-EDB2E268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0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308C-E9D8-D046-8B87-9D38DC58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27891-BB0B-5E46-87EE-C9BE3D82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31C46-C47E-5A46-9481-469C800B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52B06-41FA-CE41-A8D9-18378E67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DCC14-AE4D-7848-BA79-9D904D7AE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F2FD1-6857-CA4E-BCD4-5DD4B9EB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1789-EA2E-EB42-9C03-258E558B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4CD09-3543-3D41-868C-591009042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AB830-2C65-EF40-8DF0-E842ECBC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DC313-0619-9548-9560-5756A169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0DF64-EA2D-E54F-B524-7930F148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6A644-6D82-4B45-9B6A-ACAA801A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7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B56CE-947D-8F45-86B0-976F2CCC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FD4FC-D4F6-214C-9312-82214C80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43709-5EE1-1B45-8E41-6EA9C0C8F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6D67-0490-BA41-8DF8-354B6A733BF7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2B00C-443B-0548-A387-6BC1307A1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3FC04-060C-8C4C-A82D-70033F3EB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12" Type="http://schemas.openxmlformats.org/officeDocument/2006/relationships/image" Target="../media/image207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13" Type="http://schemas.openxmlformats.org/officeDocument/2006/relationships/image" Target="../media/image220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12" Type="http://schemas.openxmlformats.org/officeDocument/2006/relationships/image" Target="../media/image219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Relationship Id="rId9" Type="http://schemas.openxmlformats.org/officeDocument/2006/relationships/image" Target="../media/image2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10" Type="http://schemas.openxmlformats.org/officeDocument/2006/relationships/image" Target="../media/image237.jpeg"/><Relationship Id="rId4" Type="http://schemas.openxmlformats.org/officeDocument/2006/relationships/image" Target="../media/image231.jpeg"/><Relationship Id="rId9" Type="http://schemas.openxmlformats.org/officeDocument/2006/relationships/image" Target="../media/image2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FEFD7-CEF8-4F44-B0E0-11EB0A23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                   2020 Intertidal Seaweed Photos </a:t>
            </a:r>
            <a:br>
              <a:rPr lang="en-US" sz="4000" dirty="0"/>
            </a:br>
            <a:r>
              <a:rPr lang="en-US" sz="3600" dirty="0"/>
              <a:t>Table of Contents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B93FE-F94A-400B-AE4B-CB48E97D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9616126" cy="527379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June 2020 Cover</a:t>
            </a:r>
          </a:p>
          <a:p>
            <a:pPr lvl="1"/>
            <a:r>
              <a:rPr lang="en-US" dirty="0"/>
              <a:t>Four Tree Island………..………………………….. Slide 3-4</a:t>
            </a:r>
          </a:p>
          <a:p>
            <a:pPr lvl="1"/>
            <a:r>
              <a:rPr lang="en-US" dirty="0"/>
              <a:t>Cedar Point…………………………………………… Slide 5</a:t>
            </a:r>
          </a:p>
          <a:p>
            <a:pPr lvl="1"/>
            <a:r>
              <a:rPr lang="en-US" dirty="0"/>
              <a:t>Adams Point…………………………………………. Slide 6</a:t>
            </a:r>
          </a:p>
          <a:p>
            <a:pPr lvl="1"/>
            <a:r>
              <a:rPr lang="en-US" dirty="0"/>
              <a:t>Lubberland Creek…………………………………. Slide 7</a:t>
            </a:r>
          </a:p>
          <a:p>
            <a:pPr lvl="1"/>
            <a:r>
              <a:rPr lang="en-US" dirty="0"/>
              <a:t>Depot Road…………………………………………… Slide 8</a:t>
            </a:r>
          </a:p>
          <a:p>
            <a:r>
              <a:rPr lang="en-US" dirty="0"/>
              <a:t>August 2020 Cover + Biomass</a:t>
            </a:r>
          </a:p>
          <a:p>
            <a:pPr lvl="1"/>
            <a:r>
              <a:rPr lang="en-US" dirty="0"/>
              <a:t>Four Tree Island Cover…………………………….Slide 10-11</a:t>
            </a:r>
          </a:p>
          <a:p>
            <a:pPr lvl="1"/>
            <a:r>
              <a:rPr lang="en-US" dirty="0"/>
              <a:t>Four Tree Island Biomass…………………………Slide 12-13</a:t>
            </a:r>
          </a:p>
          <a:p>
            <a:pPr lvl="1"/>
            <a:r>
              <a:rPr lang="en-US" dirty="0"/>
              <a:t>Cedar Point Cover………………………………….. Slide 14</a:t>
            </a:r>
          </a:p>
          <a:p>
            <a:pPr lvl="1"/>
            <a:r>
              <a:rPr lang="en-US" dirty="0"/>
              <a:t>Cedar Point Biomass…………………………….... Slide 15</a:t>
            </a:r>
          </a:p>
          <a:p>
            <a:pPr lvl="1"/>
            <a:r>
              <a:rPr lang="en-US" dirty="0"/>
              <a:t>Adams Point Cover………………………………... Slide 16</a:t>
            </a:r>
          </a:p>
          <a:p>
            <a:pPr lvl="1"/>
            <a:r>
              <a:rPr lang="en-US" dirty="0"/>
              <a:t>Adams Point Biomass…………………………….. Slide 17</a:t>
            </a:r>
          </a:p>
          <a:p>
            <a:pPr lvl="1"/>
            <a:r>
              <a:rPr lang="en-US" dirty="0"/>
              <a:t>Lubberland Creek Cover…………………….…… Slide 18</a:t>
            </a:r>
          </a:p>
          <a:p>
            <a:pPr lvl="1"/>
            <a:r>
              <a:rPr lang="en-US" dirty="0"/>
              <a:t>Lubberland Creek Biomass…………………….. Slide 19</a:t>
            </a:r>
          </a:p>
          <a:p>
            <a:pPr lvl="1"/>
            <a:r>
              <a:rPr lang="en-US" dirty="0"/>
              <a:t>Depot Road Cover…………………………………. Slide 20</a:t>
            </a:r>
          </a:p>
          <a:p>
            <a:pPr lvl="1"/>
            <a:r>
              <a:rPr lang="en-US" dirty="0"/>
              <a:t>Depot Road Biomass……………………………… Slide 21</a:t>
            </a:r>
          </a:p>
          <a:p>
            <a:r>
              <a:rPr lang="en-US"/>
              <a:t>October 2020 </a:t>
            </a:r>
            <a:r>
              <a:rPr lang="en-US" dirty="0"/>
              <a:t>Cover</a:t>
            </a:r>
          </a:p>
          <a:p>
            <a:pPr lvl="1"/>
            <a:r>
              <a:rPr lang="en-US" dirty="0"/>
              <a:t>Four Tree Island…………………………………..… Slide 23-24</a:t>
            </a:r>
          </a:p>
          <a:p>
            <a:pPr lvl="1"/>
            <a:r>
              <a:rPr lang="en-US" dirty="0"/>
              <a:t>Cedar Point …………………………………………… Slide 25</a:t>
            </a:r>
          </a:p>
          <a:p>
            <a:pPr lvl="1"/>
            <a:r>
              <a:rPr lang="en-US" dirty="0"/>
              <a:t>Adams Point………………………………………..… Slide 26</a:t>
            </a:r>
          </a:p>
          <a:p>
            <a:pPr lvl="1"/>
            <a:r>
              <a:rPr lang="en-US" dirty="0"/>
              <a:t>Lubberland Creek …………………………….…… Slide 27</a:t>
            </a:r>
          </a:p>
          <a:p>
            <a:pPr lvl="1"/>
            <a:r>
              <a:rPr lang="en-US" dirty="0"/>
              <a:t>Depot Road………………………………………..…. Slide 28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6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70516" y="486064"/>
            <a:ext cx="11445911" cy="6193704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 missing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 missing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 missing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 missing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 missing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3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  <a:p>
            <a:r>
              <a:rPr lang="en-US" dirty="0"/>
              <a:t>Cover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0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-44023" y="352956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0" y="553412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31D669C-370D-4ADD-A4D5-64C1CC4FD6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93" y="501148"/>
            <a:ext cx="2668211" cy="2001158"/>
          </a:xfrm>
          <a:prstGeom prst="rect">
            <a:avLst/>
          </a:prstGeom>
        </p:spPr>
      </p:pic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0C5F2168-B89A-4204-AC00-3121F06D03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087" y="2629338"/>
            <a:ext cx="2607090" cy="1955318"/>
          </a:xfrm>
          <a:prstGeom prst="rect">
            <a:avLst/>
          </a:prstGeom>
        </p:spPr>
      </p:pic>
      <p:pic>
        <p:nvPicPr>
          <p:cNvPr id="10" name="Picture 9" descr="A picture containing tree, grass, outdoor&#10;&#10;Description automatically generated">
            <a:extLst>
              <a:ext uri="{FF2B5EF4-FFF2-40B4-BE49-F238E27FC236}">
                <a16:creationId xmlns:a16="http://schemas.microsoft.com/office/drawing/2014/main" id="{6092AC59-AF5B-4DFD-A661-E619E53333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053" y="4781941"/>
            <a:ext cx="2388124" cy="179109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C13EFA4-DF95-4E55-9646-0EEAB7AC63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803" y="2541476"/>
            <a:ext cx="2768079" cy="207605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1F40C91-0780-41E1-BE80-0C4BCF4689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93" y="2608540"/>
            <a:ext cx="2596896" cy="1947672"/>
          </a:xfrm>
          <a:prstGeom prst="rect">
            <a:avLst/>
          </a:prstGeom>
        </p:spPr>
      </p:pic>
      <p:pic>
        <p:nvPicPr>
          <p:cNvPr id="11" name="Picture 10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FF2F0E0C-DEE0-4099-9EC3-26ABDC8CE0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69" y="4675209"/>
            <a:ext cx="2596896" cy="1947672"/>
          </a:xfrm>
          <a:prstGeom prst="rect">
            <a:avLst/>
          </a:prstGeom>
        </p:spPr>
      </p:pic>
      <p:pic>
        <p:nvPicPr>
          <p:cNvPr id="14" name="Picture 13" descr="A picture containing cement&#10;&#10;Description automatically generated">
            <a:extLst>
              <a:ext uri="{FF2B5EF4-FFF2-40B4-BE49-F238E27FC236}">
                <a16:creationId xmlns:a16="http://schemas.microsoft.com/office/drawing/2014/main" id="{15C45A20-DECC-4491-BEF5-B2571995273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902" y="498461"/>
            <a:ext cx="2596896" cy="1947672"/>
          </a:xfrm>
          <a:prstGeom prst="rect">
            <a:avLst/>
          </a:prstGeom>
        </p:spPr>
      </p:pic>
      <p:pic>
        <p:nvPicPr>
          <p:cNvPr id="32" name="Picture 31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423921D5-F48B-4C28-A3EC-825CB9964B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853" y="524924"/>
            <a:ext cx="2596896" cy="194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5BCC8D-AE71-4B3F-B1FD-4BFE5DA897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08" y="4719699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3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5926" y="473667"/>
            <a:ext cx="11330502" cy="6193704"/>
            <a:chOff x="496842" y="0"/>
            <a:chExt cx="1141958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496842" y="26394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496842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496842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 missing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 missing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33145" y="124629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  <a:p>
            <a:r>
              <a:rPr lang="en-US" dirty="0"/>
              <a:t>Cover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8/20/20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7138F-A873-410C-85E1-57EDDA24D160}"/>
              </a:ext>
            </a:extLst>
          </p:cNvPr>
          <p:cNvSpPr txBox="1"/>
          <p:nvPr/>
        </p:nvSpPr>
        <p:spPr>
          <a:xfrm>
            <a:off x="0" y="132308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C4E44-F06F-4697-8FB0-742A27435DB0}"/>
              </a:ext>
            </a:extLst>
          </p:cNvPr>
          <p:cNvSpPr txBox="1"/>
          <p:nvPr/>
        </p:nvSpPr>
        <p:spPr>
          <a:xfrm>
            <a:off x="81379" y="3441228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8C7095-2769-4F69-8FB2-64919E602602}"/>
              </a:ext>
            </a:extLst>
          </p:cNvPr>
          <p:cNvSpPr txBox="1"/>
          <p:nvPr/>
        </p:nvSpPr>
        <p:spPr>
          <a:xfrm>
            <a:off x="81379" y="552956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B31D0-B474-4360-9E9F-72D18165324F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C661C-35F6-482E-AE55-578176DEE47E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5AFA69-B409-4A30-A3C0-B178CFEC1756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3" name="Picture 2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EF3D3337-A711-4529-B6CE-87EF9DCB23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72" y="576617"/>
            <a:ext cx="2565263" cy="1923947"/>
          </a:xfrm>
          <a:prstGeom prst="rect">
            <a:avLst/>
          </a:prstGeom>
        </p:spPr>
      </p:pic>
      <p:pic>
        <p:nvPicPr>
          <p:cNvPr id="6" name="Picture 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F114AC19-3C20-43F5-8A5E-7A35C0D8F4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71" y="2685736"/>
            <a:ext cx="2498835" cy="1874126"/>
          </a:xfrm>
          <a:prstGeom prst="rect">
            <a:avLst/>
          </a:prstGeom>
        </p:spPr>
      </p:pic>
      <p:pic>
        <p:nvPicPr>
          <p:cNvPr id="8" name="Picture 7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6BDD3DDB-E46F-403E-B798-9D92493807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67" y="4705913"/>
            <a:ext cx="2557806" cy="191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CD9A0-5EA6-4D08-9023-8E09FAE38E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542" y="533282"/>
            <a:ext cx="2680820" cy="2010615"/>
          </a:xfrm>
          <a:prstGeom prst="rect">
            <a:avLst/>
          </a:prstGeom>
        </p:spPr>
      </p:pic>
      <p:pic>
        <p:nvPicPr>
          <p:cNvPr id="12" name="Picture 11" descr="A picture containing tree, outdoor, swing, pole&#10;&#10;Description automatically generated">
            <a:extLst>
              <a:ext uri="{FF2B5EF4-FFF2-40B4-BE49-F238E27FC236}">
                <a16:creationId xmlns:a16="http://schemas.microsoft.com/office/drawing/2014/main" id="{6520A04E-C6CB-4A7A-A27E-7F65E7F22A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542" y="2606920"/>
            <a:ext cx="2680820" cy="20106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025650-3F73-4EBD-B41E-77E50EC61D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596" y="2594523"/>
            <a:ext cx="2581370" cy="1936028"/>
          </a:xfrm>
          <a:prstGeom prst="rect">
            <a:avLst/>
          </a:prstGeom>
        </p:spPr>
      </p:pic>
      <p:pic>
        <p:nvPicPr>
          <p:cNvPr id="33" name="Picture 32" descr="A picture containing outdoor&#10;&#10;Description automatically generated">
            <a:extLst>
              <a:ext uri="{FF2B5EF4-FFF2-40B4-BE49-F238E27FC236}">
                <a16:creationId xmlns:a16="http://schemas.microsoft.com/office/drawing/2014/main" id="{4E41F1BB-1B0D-4444-B18E-EF34AB6D47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40" y="4705913"/>
            <a:ext cx="2562865" cy="1922149"/>
          </a:xfrm>
          <a:prstGeom prst="rect">
            <a:avLst/>
          </a:prstGeom>
        </p:spPr>
      </p:pic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C20292CD-0CDC-4416-9A6F-FC00C5BC2D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08" y="493018"/>
            <a:ext cx="2596896" cy="1947672"/>
          </a:xfrm>
          <a:prstGeom prst="rect">
            <a:avLst/>
          </a:prstGeom>
        </p:spPr>
      </p:pic>
      <p:pic>
        <p:nvPicPr>
          <p:cNvPr id="9" name="Picture 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A93E99A4-BF43-4124-B3F8-4E4F982BCC0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504" y="4691254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70516" y="486064"/>
            <a:ext cx="11445911" cy="6193704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 missing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 missing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 missing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 missing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 missing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 missing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  <a:p>
            <a:r>
              <a:rPr lang="en-US" dirty="0"/>
              <a:t>Biomass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8/20/20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0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-44023" y="352956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0" y="553412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14" name="Picture 13" descr="A picture containing building, old, dirty&#10;&#10;Description automatically generated">
            <a:extLst>
              <a:ext uri="{FF2B5EF4-FFF2-40B4-BE49-F238E27FC236}">
                <a16:creationId xmlns:a16="http://schemas.microsoft.com/office/drawing/2014/main" id="{2D08A8B2-AF15-4806-9AFD-313BA0CE90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586" y="504802"/>
            <a:ext cx="2680820" cy="2010615"/>
          </a:xfrm>
          <a:prstGeom prst="rect">
            <a:avLst/>
          </a:prstGeom>
        </p:spPr>
      </p:pic>
      <p:pic>
        <p:nvPicPr>
          <p:cNvPr id="32" name="Picture 31" descr="A picture containing oven, old, dirty, pan&#10;&#10;Description automatically generated">
            <a:extLst>
              <a:ext uri="{FF2B5EF4-FFF2-40B4-BE49-F238E27FC236}">
                <a16:creationId xmlns:a16="http://schemas.microsoft.com/office/drawing/2014/main" id="{D1BAE28A-1AE7-4D10-ADE5-AA4FE8D11B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405" y="552594"/>
            <a:ext cx="2566071" cy="1924553"/>
          </a:xfrm>
          <a:prstGeom prst="rect">
            <a:avLst/>
          </a:prstGeom>
        </p:spPr>
      </p:pic>
      <p:pic>
        <p:nvPicPr>
          <p:cNvPr id="34" name="Picture 33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BC260DAF-C297-43EE-AA90-ABB4129F1E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74" y="2605736"/>
            <a:ext cx="2582402" cy="19368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5D2197-0CB2-461C-81E1-144F7BFCED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405" y="4675208"/>
            <a:ext cx="2566071" cy="1924553"/>
          </a:xfrm>
          <a:prstGeom prst="rect">
            <a:avLst/>
          </a:prstGeom>
        </p:spPr>
      </p:pic>
      <p:pic>
        <p:nvPicPr>
          <p:cNvPr id="6" name="Picture 5" descr="A picture containing bathroom, white, dirty, brick&#10;&#10;Description automatically generated">
            <a:extLst>
              <a:ext uri="{FF2B5EF4-FFF2-40B4-BE49-F238E27FC236}">
                <a16:creationId xmlns:a16="http://schemas.microsoft.com/office/drawing/2014/main" id="{98813B09-42D3-4B57-A88F-329200FA7B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00" y="533877"/>
            <a:ext cx="2596896" cy="1947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144C6D-6B90-45EC-AF7B-0CE14F59A8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51" y="2600250"/>
            <a:ext cx="2596896" cy="1947672"/>
          </a:xfrm>
          <a:prstGeom prst="rect">
            <a:avLst/>
          </a:prstGeom>
        </p:spPr>
      </p:pic>
      <p:pic>
        <p:nvPicPr>
          <p:cNvPr id="10" name="Picture 9" descr="A picture containing tree, outdoor, pole, tool&#10;&#10;Description automatically generated">
            <a:extLst>
              <a:ext uri="{FF2B5EF4-FFF2-40B4-BE49-F238E27FC236}">
                <a16:creationId xmlns:a16="http://schemas.microsoft.com/office/drawing/2014/main" id="{00975B9C-8172-49F5-BDF4-0670853B8C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12" y="4678429"/>
            <a:ext cx="2596896" cy="1947672"/>
          </a:xfrm>
          <a:prstGeom prst="rect">
            <a:avLst/>
          </a:prstGeom>
        </p:spPr>
      </p:pic>
      <p:pic>
        <p:nvPicPr>
          <p:cNvPr id="12" name="Picture 11" descr="A picture containing dirty, old, cement, concrete&#10;&#10;Description automatically generated">
            <a:extLst>
              <a:ext uri="{FF2B5EF4-FFF2-40B4-BE49-F238E27FC236}">
                <a16:creationId xmlns:a16="http://schemas.microsoft.com/office/drawing/2014/main" id="{53FE14A5-A3B2-45C8-807C-014A4D379A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552" y="2624587"/>
            <a:ext cx="2596896" cy="1947672"/>
          </a:xfrm>
          <a:prstGeom prst="rect">
            <a:avLst/>
          </a:prstGeom>
        </p:spPr>
      </p:pic>
      <p:pic>
        <p:nvPicPr>
          <p:cNvPr id="25" name="Picture 24" descr="A picture containing grass, outdoor, wood&#10;&#10;Description automatically generated">
            <a:extLst>
              <a:ext uri="{FF2B5EF4-FFF2-40B4-BE49-F238E27FC236}">
                <a16:creationId xmlns:a16="http://schemas.microsoft.com/office/drawing/2014/main" id="{C4456B6A-D0D7-4705-83FE-34F5BC9731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495" y="4675208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28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5926" y="473667"/>
            <a:ext cx="11330502" cy="6193704"/>
            <a:chOff x="496842" y="0"/>
            <a:chExt cx="1141958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496842" y="26394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496842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496842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 missing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 missing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8/20/20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7138F-A873-410C-85E1-57EDDA24D160}"/>
              </a:ext>
            </a:extLst>
          </p:cNvPr>
          <p:cNvSpPr txBox="1"/>
          <p:nvPr/>
        </p:nvSpPr>
        <p:spPr>
          <a:xfrm>
            <a:off x="0" y="132308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C4E44-F06F-4697-8FB0-742A27435DB0}"/>
              </a:ext>
            </a:extLst>
          </p:cNvPr>
          <p:cNvSpPr txBox="1"/>
          <p:nvPr/>
        </p:nvSpPr>
        <p:spPr>
          <a:xfrm>
            <a:off x="81379" y="3441228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8C7095-2769-4F69-8FB2-64919E602602}"/>
              </a:ext>
            </a:extLst>
          </p:cNvPr>
          <p:cNvSpPr txBox="1"/>
          <p:nvPr/>
        </p:nvSpPr>
        <p:spPr>
          <a:xfrm>
            <a:off x="81379" y="552956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B31D0-B474-4360-9E9F-72D18165324F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C661C-35F6-482E-AE55-578176DEE47E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5AFA69-B409-4A30-A3C0-B178CFEC1756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35" name="Picture 34" descr="A picture containing grass, tree, outdoor, tool&#10;&#10;Description automatically generated">
            <a:extLst>
              <a:ext uri="{FF2B5EF4-FFF2-40B4-BE49-F238E27FC236}">
                <a16:creationId xmlns:a16="http://schemas.microsoft.com/office/drawing/2014/main" id="{F2218E69-C64B-4A99-9396-002B5EF510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2" y="504658"/>
            <a:ext cx="2672745" cy="2004559"/>
          </a:xfrm>
          <a:prstGeom prst="rect">
            <a:avLst/>
          </a:prstGeom>
        </p:spPr>
      </p:pic>
      <p:pic>
        <p:nvPicPr>
          <p:cNvPr id="37" name="Picture 36" descr="A picture containing outdoor, old, wood, dirty&#10;&#10;Description automatically generated">
            <a:extLst>
              <a:ext uri="{FF2B5EF4-FFF2-40B4-BE49-F238E27FC236}">
                <a16:creationId xmlns:a16="http://schemas.microsoft.com/office/drawing/2014/main" id="{AF97BA6B-BC43-4C5F-867F-DCCC9537A9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94" y="4662812"/>
            <a:ext cx="2729716" cy="2047288"/>
          </a:xfrm>
          <a:prstGeom prst="rect">
            <a:avLst/>
          </a:prstGeom>
        </p:spPr>
      </p:pic>
      <p:pic>
        <p:nvPicPr>
          <p:cNvPr id="39" name="Picture 38" descr="A picture containing old, dirty, wood&#10;&#10;Description automatically generated">
            <a:extLst>
              <a:ext uri="{FF2B5EF4-FFF2-40B4-BE49-F238E27FC236}">
                <a16:creationId xmlns:a16="http://schemas.microsoft.com/office/drawing/2014/main" id="{D6BEEB90-AD85-45C5-84E4-5392C2FAAC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406" y="4662812"/>
            <a:ext cx="2656216" cy="1992162"/>
          </a:xfrm>
          <a:prstGeom prst="rect">
            <a:avLst/>
          </a:prstGeom>
        </p:spPr>
      </p:pic>
      <p:pic>
        <p:nvPicPr>
          <p:cNvPr id="8" name="Picture 7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265E98E7-DEC9-4E75-8952-B12AE30BDA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5" y="2599770"/>
            <a:ext cx="2596896" cy="1947672"/>
          </a:xfrm>
          <a:prstGeom prst="rect">
            <a:avLst/>
          </a:prstGeom>
        </p:spPr>
      </p:pic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BBFDBC4B-7811-4299-A9A7-6D1C29D635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60" y="4662812"/>
            <a:ext cx="2572512" cy="1929384"/>
          </a:xfrm>
          <a:prstGeom prst="rect">
            <a:avLst/>
          </a:prstGeom>
        </p:spPr>
      </p:pic>
      <p:pic>
        <p:nvPicPr>
          <p:cNvPr id="12" name="Picture 11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21954DD7-E17D-4729-9ED4-2768F2E5901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326" y="486064"/>
            <a:ext cx="2596896" cy="1947672"/>
          </a:xfrm>
          <a:prstGeom prst="rect">
            <a:avLst/>
          </a:prstGeom>
        </p:spPr>
      </p:pic>
      <p:pic>
        <p:nvPicPr>
          <p:cNvPr id="31" name="Picture 30" descr="A picture containing tree, grass, outdoor, green&#10;&#10;Description automatically generated">
            <a:extLst>
              <a:ext uri="{FF2B5EF4-FFF2-40B4-BE49-F238E27FC236}">
                <a16:creationId xmlns:a16="http://schemas.microsoft.com/office/drawing/2014/main" id="{EBA92EEA-384A-47D5-926C-40F35BFD47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504" y="2596143"/>
            <a:ext cx="2596896" cy="1947672"/>
          </a:xfrm>
          <a:prstGeom prst="rect">
            <a:avLst/>
          </a:prstGeom>
        </p:spPr>
      </p:pic>
      <p:pic>
        <p:nvPicPr>
          <p:cNvPr id="33" name="Picture 32" descr="A picture containing text, grass, outdoor, wood&#10;&#10;Description automatically generated">
            <a:extLst>
              <a:ext uri="{FF2B5EF4-FFF2-40B4-BE49-F238E27FC236}">
                <a16:creationId xmlns:a16="http://schemas.microsoft.com/office/drawing/2014/main" id="{80D8626D-BFCB-47BC-A160-D05456CEA7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535" y="473667"/>
            <a:ext cx="2596896" cy="194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E6416D-A726-4983-9A1A-347DBA2ADE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406" y="2555303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9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844387" y="426348"/>
            <a:ext cx="10503225" cy="4807853"/>
            <a:chOff x="528522" y="-57375"/>
            <a:chExt cx="10682115" cy="39903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528522" y="-57375"/>
              <a:ext cx="2231937" cy="12503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528522" y="1261646"/>
              <a:ext cx="2231937" cy="12503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528523" y="2569848"/>
              <a:ext cx="2231937" cy="1305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 missing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1307332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2639834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1109" y="0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>
              <a:spLocks/>
            </p:cNvSpPr>
            <p:nvPr/>
          </p:nvSpPr>
          <p:spPr>
            <a:xfrm>
              <a:off x="9043798" y="1317623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3798" y="2680775"/>
              <a:ext cx="2164150" cy="1252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89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CP</a:t>
            </a:r>
          </a:p>
          <a:p>
            <a:r>
              <a:rPr lang="en-US" dirty="0"/>
              <a:t>Cover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8/19/20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131183" y="970644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80039" y="250302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131183" y="423641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4B5256-562B-4BE4-81EF-F7545FB23AD6}"/>
              </a:ext>
            </a:extLst>
          </p:cNvPr>
          <p:cNvSpPr/>
          <p:nvPr/>
        </p:nvSpPr>
        <p:spPr>
          <a:xfrm>
            <a:off x="844388" y="5224788"/>
            <a:ext cx="2194560" cy="1589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EE29C-DDBE-46A3-BB96-6DEC6D732900}"/>
              </a:ext>
            </a:extLst>
          </p:cNvPr>
          <p:cNvSpPr txBox="1"/>
          <p:nvPr/>
        </p:nvSpPr>
        <p:spPr>
          <a:xfrm>
            <a:off x="131183" y="570269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6FA20B-C8B3-49C3-8B06-5CF6E81676DA}"/>
              </a:ext>
            </a:extLst>
          </p:cNvPr>
          <p:cNvSpPr>
            <a:spLocks noChangeAspect="1"/>
          </p:cNvSpPr>
          <p:nvPr/>
        </p:nvSpPr>
        <p:spPr>
          <a:xfrm>
            <a:off x="4797570" y="5265027"/>
            <a:ext cx="2127908" cy="150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B476D6-E458-482E-B5BF-C96D6E7DCFC2}"/>
              </a:ext>
            </a:extLst>
          </p:cNvPr>
          <p:cNvSpPr>
            <a:spLocks noChangeAspect="1"/>
          </p:cNvSpPr>
          <p:nvPr/>
        </p:nvSpPr>
        <p:spPr>
          <a:xfrm>
            <a:off x="9219704" y="5288291"/>
            <a:ext cx="2127908" cy="1508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C-1.5</a:t>
            </a:r>
          </a:p>
        </p:txBody>
      </p:sp>
      <p:pic>
        <p:nvPicPr>
          <p:cNvPr id="6" name="Picture 5" descr="A picture containing text, pink, dirty&#10;&#10;Description automatically generated">
            <a:extLst>
              <a:ext uri="{FF2B5EF4-FFF2-40B4-BE49-F238E27FC236}">
                <a16:creationId xmlns:a16="http://schemas.microsoft.com/office/drawing/2014/main" id="{832C3B05-B457-48D0-A57D-15595D3B68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062" y="496494"/>
            <a:ext cx="2044396" cy="153329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313A741-B5D8-422F-904B-02F9D0DF02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02" y="426348"/>
            <a:ext cx="2030016" cy="1522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DEFBC-8BED-4AF0-B523-F9E5CE8DA1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03" y="2039143"/>
            <a:ext cx="2030015" cy="152251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B20F2E-CC61-4D9D-B2E1-431FEABA8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02" y="5224788"/>
            <a:ext cx="2096352" cy="1572264"/>
          </a:xfrm>
          <a:prstGeom prst="rect">
            <a:avLst/>
          </a:prstGeom>
        </p:spPr>
      </p:pic>
      <p:pic>
        <p:nvPicPr>
          <p:cNvPr id="14" name="Picture 1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F23A0B7-2CD2-4452-ABD1-1124A6FC41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923" y="507874"/>
            <a:ext cx="1982973" cy="1487230"/>
          </a:xfrm>
          <a:prstGeom prst="rect">
            <a:avLst/>
          </a:prstGeom>
        </p:spPr>
      </p:pic>
      <p:pic>
        <p:nvPicPr>
          <p:cNvPr id="36" name="Picture 3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1D1D34DC-25B0-4927-9F61-E374789950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921" y="2101594"/>
            <a:ext cx="2014423" cy="1510817"/>
          </a:xfrm>
          <a:prstGeom prst="rect">
            <a:avLst/>
          </a:prstGeom>
        </p:spPr>
      </p:pic>
      <p:pic>
        <p:nvPicPr>
          <p:cNvPr id="38" name="Picture 37" descr="A picture containing outdoor&#10;&#10;Description automatically generated">
            <a:extLst>
              <a:ext uri="{FF2B5EF4-FFF2-40B4-BE49-F238E27FC236}">
                <a16:creationId xmlns:a16="http://schemas.microsoft.com/office/drawing/2014/main" id="{CCBC3937-068E-44AB-B44B-F3924736448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921" y="3692567"/>
            <a:ext cx="2029137" cy="1521853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76D99DE4-6679-4A2C-AA95-D06D375A49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412" y="5321823"/>
            <a:ext cx="1954484" cy="1465863"/>
          </a:xfrm>
          <a:prstGeom prst="rect">
            <a:avLst/>
          </a:prstGeom>
        </p:spPr>
      </p:pic>
      <p:pic>
        <p:nvPicPr>
          <p:cNvPr id="42" name="Picture 41" descr="A picture containing cement, concrete, stone&#10;&#10;Description automatically generated">
            <a:extLst>
              <a:ext uri="{FF2B5EF4-FFF2-40B4-BE49-F238E27FC236}">
                <a16:creationId xmlns:a16="http://schemas.microsoft.com/office/drawing/2014/main" id="{8889E8AB-5A17-47DB-8C35-804EFF295C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722" y="2095744"/>
            <a:ext cx="1961736" cy="14713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53784B-0681-488A-9B2F-6F39C395E93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865" y="3756266"/>
            <a:ext cx="2011682" cy="1508761"/>
          </a:xfrm>
          <a:prstGeom prst="rect">
            <a:avLst/>
          </a:prstGeom>
        </p:spPr>
      </p:pic>
      <p:pic>
        <p:nvPicPr>
          <p:cNvPr id="46" name="Picture 45" descr="A picture containing rock, stone, nature, cement&#10;&#10;Description automatically generated">
            <a:extLst>
              <a:ext uri="{FF2B5EF4-FFF2-40B4-BE49-F238E27FC236}">
                <a16:creationId xmlns:a16="http://schemas.microsoft.com/office/drawing/2014/main" id="{9DA17121-8EA2-4CF8-BB54-3D0D6006A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375" y="5330309"/>
            <a:ext cx="1975623" cy="14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1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844387" y="426348"/>
            <a:ext cx="10503225" cy="4807853"/>
            <a:chOff x="528522" y="-57375"/>
            <a:chExt cx="10682115" cy="39903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528522" y="-57375"/>
              <a:ext cx="2231937" cy="12503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528522" y="1261646"/>
              <a:ext cx="2231937" cy="12503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528523" y="2569848"/>
              <a:ext cx="2231937" cy="1305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 missing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1307332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 missing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2639834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1109" y="0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>
              <a:spLocks/>
            </p:cNvSpPr>
            <p:nvPr/>
          </p:nvSpPr>
          <p:spPr>
            <a:xfrm>
              <a:off x="9043798" y="1317623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3798" y="2680775"/>
              <a:ext cx="2164150" cy="1252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CP</a:t>
            </a:r>
          </a:p>
          <a:p>
            <a:r>
              <a:rPr lang="en-US" dirty="0"/>
              <a:t>Biomass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8/19/20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131183" y="970644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80039" y="250302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131183" y="423641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4B5256-562B-4BE4-81EF-F7545FB23AD6}"/>
              </a:ext>
            </a:extLst>
          </p:cNvPr>
          <p:cNvSpPr/>
          <p:nvPr/>
        </p:nvSpPr>
        <p:spPr>
          <a:xfrm>
            <a:off x="844388" y="5224788"/>
            <a:ext cx="2194560" cy="1589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EE29C-DDBE-46A3-BB96-6DEC6D732900}"/>
              </a:ext>
            </a:extLst>
          </p:cNvPr>
          <p:cNvSpPr txBox="1"/>
          <p:nvPr/>
        </p:nvSpPr>
        <p:spPr>
          <a:xfrm>
            <a:off x="131183" y="570269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6FA20B-C8B3-49C3-8B06-5CF6E81676DA}"/>
              </a:ext>
            </a:extLst>
          </p:cNvPr>
          <p:cNvSpPr>
            <a:spLocks noChangeAspect="1"/>
          </p:cNvSpPr>
          <p:nvPr/>
        </p:nvSpPr>
        <p:spPr>
          <a:xfrm>
            <a:off x="4797570" y="5265027"/>
            <a:ext cx="2127908" cy="150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B476D6-E458-482E-B5BF-C96D6E7DCFC2}"/>
              </a:ext>
            </a:extLst>
          </p:cNvPr>
          <p:cNvSpPr>
            <a:spLocks noChangeAspect="1"/>
          </p:cNvSpPr>
          <p:nvPr/>
        </p:nvSpPr>
        <p:spPr>
          <a:xfrm>
            <a:off x="9219704" y="5288291"/>
            <a:ext cx="2127908" cy="1508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C-1.5</a:t>
            </a:r>
          </a:p>
        </p:txBody>
      </p:sp>
      <p:pic>
        <p:nvPicPr>
          <p:cNvPr id="48" name="Picture 47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02DCC879-4C93-49C6-93E6-842EE0E495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73" y="417637"/>
            <a:ext cx="2031919" cy="1523939"/>
          </a:xfrm>
          <a:prstGeom prst="rect">
            <a:avLst/>
          </a:prstGeom>
        </p:spPr>
      </p:pic>
      <p:pic>
        <p:nvPicPr>
          <p:cNvPr id="50" name="Picture 49" descr="A picture containing ground, outdoor, dirty, cement&#10;&#10;Description automatically generated">
            <a:extLst>
              <a:ext uri="{FF2B5EF4-FFF2-40B4-BE49-F238E27FC236}">
                <a16:creationId xmlns:a16="http://schemas.microsoft.com/office/drawing/2014/main" id="{25C6547E-71B4-4CA5-90A3-EB12976415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05" y="2061893"/>
            <a:ext cx="1968588" cy="14764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46EDC04-6140-4129-AC49-CF1F8F3F53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08" y="3635548"/>
            <a:ext cx="1956283" cy="146721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11EC2A6-3EB9-413A-9D98-9BD41EE22C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10" y="5252450"/>
            <a:ext cx="2011683" cy="1508762"/>
          </a:xfrm>
          <a:prstGeom prst="rect">
            <a:avLst/>
          </a:prstGeom>
        </p:spPr>
      </p:pic>
      <p:pic>
        <p:nvPicPr>
          <p:cNvPr id="56" name="Picture 55" descr="A picture containing ground, old, black, white&#10;&#10;Description automatically generated">
            <a:extLst>
              <a:ext uri="{FF2B5EF4-FFF2-40B4-BE49-F238E27FC236}">
                <a16:creationId xmlns:a16="http://schemas.microsoft.com/office/drawing/2014/main" id="{F3496091-EBC7-41AF-A7A6-1FFF7603ED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214" y="453095"/>
            <a:ext cx="2127908" cy="1595931"/>
          </a:xfrm>
          <a:prstGeom prst="rect">
            <a:avLst/>
          </a:prstGeom>
        </p:spPr>
      </p:pic>
      <p:pic>
        <p:nvPicPr>
          <p:cNvPr id="58" name="Picture 57" descr="Text, whiteboard&#10;&#10;Description automatically generated">
            <a:extLst>
              <a:ext uri="{FF2B5EF4-FFF2-40B4-BE49-F238E27FC236}">
                <a16:creationId xmlns:a16="http://schemas.microsoft.com/office/drawing/2014/main" id="{AFAC56F5-C08C-4ADF-B003-48E2E05EB7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436" y="3663724"/>
            <a:ext cx="2098042" cy="1573531"/>
          </a:xfrm>
          <a:prstGeom prst="rect">
            <a:avLst/>
          </a:prstGeom>
        </p:spPr>
      </p:pic>
      <p:pic>
        <p:nvPicPr>
          <p:cNvPr id="60" name="Picture 59" descr="A picture containing old, concrete, stone, dirty&#10;&#10;Description automatically generated">
            <a:extLst>
              <a:ext uri="{FF2B5EF4-FFF2-40B4-BE49-F238E27FC236}">
                <a16:creationId xmlns:a16="http://schemas.microsoft.com/office/drawing/2014/main" id="{86B117B6-E550-4ED1-BEB0-F0A619094F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520" y="5288291"/>
            <a:ext cx="2003202" cy="1502401"/>
          </a:xfrm>
          <a:prstGeom prst="rect">
            <a:avLst/>
          </a:prstGeom>
        </p:spPr>
      </p:pic>
      <p:pic>
        <p:nvPicPr>
          <p:cNvPr id="62" name="Picture 61" descr="A picture containing text, concrete, cement, dirty&#10;&#10;Description automatically generated">
            <a:extLst>
              <a:ext uri="{FF2B5EF4-FFF2-40B4-BE49-F238E27FC236}">
                <a16:creationId xmlns:a16="http://schemas.microsoft.com/office/drawing/2014/main" id="{B116E307-15E0-4334-8BCB-CC1762D2F16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397" y="507874"/>
            <a:ext cx="2012930" cy="1509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471D2B-BFE1-40CA-A41D-F4C1B5C7846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151" y="2122188"/>
            <a:ext cx="2000437" cy="150032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CEF1EC4-CE93-42BD-9718-3FC64315BF1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151" y="3682696"/>
            <a:ext cx="2098043" cy="1573532"/>
          </a:xfrm>
          <a:prstGeom prst="rect">
            <a:avLst/>
          </a:prstGeom>
        </p:spPr>
      </p:pic>
      <p:pic>
        <p:nvPicPr>
          <p:cNvPr id="70" name="Picture 69" descr="A picture containing ground, old, broken, dirty&#10;&#10;Description automatically generated">
            <a:extLst>
              <a:ext uri="{FF2B5EF4-FFF2-40B4-BE49-F238E27FC236}">
                <a16:creationId xmlns:a16="http://schemas.microsoft.com/office/drawing/2014/main" id="{4E6FE465-0068-4E6A-A774-36951BDD071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192" y="5314256"/>
            <a:ext cx="1933960" cy="1450470"/>
          </a:xfrm>
          <a:prstGeom prst="rect">
            <a:avLst/>
          </a:prstGeom>
        </p:spPr>
      </p:pic>
      <p:pic>
        <p:nvPicPr>
          <p:cNvPr id="6" name="Picture 5" descr="A picture containing ground, rock, laying, old&#10;&#10;Description automatically generated">
            <a:extLst>
              <a:ext uri="{FF2B5EF4-FFF2-40B4-BE49-F238E27FC236}">
                <a16:creationId xmlns:a16="http://schemas.microsoft.com/office/drawing/2014/main" id="{2976D574-59FC-4681-9AB2-9890E6188B0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684" y="2096789"/>
            <a:ext cx="201168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9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21414" y="395930"/>
            <a:ext cx="11069576" cy="6462070"/>
            <a:chOff x="621414" y="395930"/>
            <a:chExt cx="11069576" cy="64620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39193" y="416819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21414" y="1982751"/>
              <a:ext cx="2103120" cy="1475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E6BFD4-CFB1-E04F-95AA-2C3187714C39}"/>
                </a:ext>
              </a:extLst>
            </p:cNvPr>
            <p:cNvSpPr/>
            <p:nvPr/>
          </p:nvSpPr>
          <p:spPr>
            <a:xfrm>
              <a:off x="639193" y="5257260"/>
              <a:ext cx="2103120" cy="1600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39192" y="3548153"/>
              <a:ext cx="2103120" cy="1600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5045656" y="453798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5072272" y="2023687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0AD31B-6DF5-5644-90A6-9DBB18F2DF5D}"/>
                </a:ext>
              </a:extLst>
            </p:cNvPr>
            <p:cNvSpPr/>
            <p:nvPr/>
          </p:nvSpPr>
          <p:spPr>
            <a:xfrm>
              <a:off x="5099642" y="5321538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5091126" y="3681379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550164" y="395930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569014" y="2038788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35AEBF-9076-0848-BB20-ADCA08286EE1}"/>
                </a:ext>
              </a:extLst>
            </p:cNvPr>
            <p:cNvSpPr/>
            <p:nvPr/>
          </p:nvSpPr>
          <p:spPr>
            <a:xfrm>
              <a:off x="9587870" y="5345107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587870" y="3711675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117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AP cover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3" y="116732"/>
            <a:ext cx="113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8/24/20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88226" y="418012"/>
            <a:ext cx="59218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94171" y="754354"/>
            <a:ext cx="10283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6697900-E87E-46D3-98C0-E1763C2548F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91D704-F578-4ACF-B902-5E8C1FA0C4F3}"/>
              </a:ext>
            </a:extLst>
          </p:cNvPr>
          <p:cNvSpPr txBox="1"/>
          <p:nvPr/>
        </p:nvSpPr>
        <p:spPr>
          <a:xfrm>
            <a:off x="87952" y="238518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931770-3534-4987-8442-23930391503B}"/>
              </a:ext>
            </a:extLst>
          </p:cNvPr>
          <p:cNvSpPr txBox="1"/>
          <p:nvPr/>
        </p:nvSpPr>
        <p:spPr>
          <a:xfrm>
            <a:off x="87952" y="410050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E99D7E-5A20-4D5A-BB86-DA8A1DF5442A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E551D2-2E74-4938-AD37-0478F31B7DA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4FE8B7-18E4-4DDD-ADF6-35F1831FEF1F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5B7564-BA62-4969-986F-F37C7EE0B317}"/>
              </a:ext>
            </a:extLst>
          </p:cNvPr>
          <p:cNvSpPr txBox="1"/>
          <p:nvPr/>
        </p:nvSpPr>
        <p:spPr>
          <a:xfrm>
            <a:off x="76697" y="572560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pic>
        <p:nvPicPr>
          <p:cNvPr id="4" name="Picture 3" descr="A picture containing nature, blurry&#10;&#10;Description automatically generated">
            <a:extLst>
              <a:ext uri="{FF2B5EF4-FFF2-40B4-BE49-F238E27FC236}">
                <a16:creationId xmlns:a16="http://schemas.microsoft.com/office/drawing/2014/main" id="{C3276940-69F7-4CAC-9017-300710C746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45" y="387192"/>
            <a:ext cx="1976842" cy="1482632"/>
          </a:xfrm>
          <a:prstGeom prst="rect">
            <a:avLst/>
          </a:prstGeom>
        </p:spPr>
      </p:pic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0DFBD386-F191-430E-BE9B-F09CAF3242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48" y="2010357"/>
            <a:ext cx="1911808" cy="1433856"/>
          </a:xfrm>
          <a:prstGeom prst="rect">
            <a:avLst/>
          </a:prstGeom>
        </p:spPr>
      </p:pic>
      <p:pic>
        <p:nvPicPr>
          <p:cNvPr id="10" name="Picture 9" descr="A picture containing old, pile, dirty, trash&#10;&#10;Description automatically generated">
            <a:extLst>
              <a:ext uri="{FF2B5EF4-FFF2-40B4-BE49-F238E27FC236}">
                <a16:creationId xmlns:a16="http://schemas.microsoft.com/office/drawing/2014/main" id="{427A3459-A471-46B7-A74C-0B62BC97BF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42" y="3543947"/>
            <a:ext cx="2079220" cy="1559415"/>
          </a:xfrm>
          <a:prstGeom prst="rect">
            <a:avLst/>
          </a:prstGeom>
        </p:spPr>
      </p:pic>
      <p:pic>
        <p:nvPicPr>
          <p:cNvPr id="12" name="Picture 11" descr="A picture containing outdoor, wood&#10;&#10;Description automatically generated">
            <a:extLst>
              <a:ext uri="{FF2B5EF4-FFF2-40B4-BE49-F238E27FC236}">
                <a16:creationId xmlns:a16="http://schemas.microsoft.com/office/drawing/2014/main" id="{DB03F156-DDDC-4798-876B-613D08575E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2" y="5283110"/>
            <a:ext cx="2075342" cy="1556506"/>
          </a:xfrm>
          <a:prstGeom prst="rect">
            <a:avLst/>
          </a:prstGeom>
        </p:spPr>
      </p:pic>
      <p:pic>
        <p:nvPicPr>
          <p:cNvPr id="14" name="Picture 13" descr="A picture containing nature, rainbow, plastic, night sky&#10;&#10;Description automatically generated">
            <a:extLst>
              <a:ext uri="{FF2B5EF4-FFF2-40B4-BE49-F238E27FC236}">
                <a16:creationId xmlns:a16="http://schemas.microsoft.com/office/drawing/2014/main" id="{B6FF95AF-6D02-4610-BDC4-CF8CDF5CAD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01" y="458962"/>
            <a:ext cx="1969979" cy="1477485"/>
          </a:xfrm>
          <a:prstGeom prst="rect">
            <a:avLst/>
          </a:prstGeom>
        </p:spPr>
      </p:pic>
      <p:pic>
        <p:nvPicPr>
          <p:cNvPr id="37" name="Picture 3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6D8DD26-0656-489E-B423-D985A187F7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702" y="2038787"/>
            <a:ext cx="2005977" cy="15044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710FA7-98B9-48C6-9423-96A69BCF6FF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42" y="3681379"/>
            <a:ext cx="2005976" cy="1504482"/>
          </a:xfrm>
          <a:prstGeom prst="rect">
            <a:avLst/>
          </a:prstGeom>
        </p:spPr>
      </p:pic>
      <p:pic>
        <p:nvPicPr>
          <p:cNvPr id="41" name="Picture 40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39D77987-DBC9-4DFB-96D8-A3D97DBF0E6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272" y="5321538"/>
            <a:ext cx="2005976" cy="1504482"/>
          </a:xfrm>
          <a:prstGeom prst="rect">
            <a:avLst/>
          </a:prstGeom>
        </p:spPr>
      </p:pic>
      <p:pic>
        <p:nvPicPr>
          <p:cNvPr id="43" name="Picture 42" descr="A picture containing nature, blurry, spring&#10;&#10;Description automatically generated">
            <a:extLst>
              <a:ext uri="{FF2B5EF4-FFF2-40B4-BE49-F238E27FC236}">
                <a16:creationId xmlns:a16="http://schemas.microsoft.com/office/drawing/2014/main" id="{60B1E16C-E97B-4955-8F60-54AF6DEBB7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163" y="405729"/>
            <a:ext cx="2002643" cy="1501982"/>
          </a:xfrm>
          <a:prstGeom prst="rect">
            <a:avLst/>
          </a:prstGeom>
        </p:spPr>
      </p:pic>
      <p:pic>
        <p:nvPicPr>
          <p:cNvPr id="45" name="Picture 44" descr="A picture containing text, outdoor, concrete, cement&#10;&#10;Description automatically generated">
            <a:extLst>
              <a:ext uri="{FF2B5EF4-FFF2-40B4-BE49-F238E27FC236}">
                <a16:creationId xmlns:a16="http://schemas.microsoft.com/office/drawing/2014/main" id="{12B1AD66-229A-43B7-9A8D-99E63D6C175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117" y="2034582"/>
            <a:ext cx="1962913" cy="1472185"/>
          </a:xfrm>
          <a:prstGeom prst="rect">
            <a:avLst/>
          </a:prstGeom>
        </p:spPr>
      </p:pic>
      <p:pic>
        <p:nvPicPr>
          <p:cNvPr id="47" name="Picture 4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13D7EED7-3A91-45E3-9AD4-A63285B6927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791" y="3716897"/>
            <a:ext cx="1945067" cy="1458800"/>
          </a:xfrm>
          <a:prstGeom prst="rect">
            <a:avLst/>
          </a:prstGeom>
        </p:spPr>
      </p:pic>
      <p:pic>
        <p:nvPicPr>
          <p:cNvPr id="49" name="Picture 48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FC9802C6-7E75-438A-ADE1-8A1489440B1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117" y="5345107"/>
            <a:ext cx="1931487" cy="14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21414" y="395930"/>
            <a:ext cx="11069576" cy="6462070"/>
            <a:chOff x="621414" y="395930"/>
            <a:chExt cx="11069576" cy="64620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39193" y="416819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21414" y="1982751"/>
              <a:ext cx="2103120" cy="1475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E6BFD4-CFB1-E04F-95AA-2C3187714C39}"/>
                </a:ext>
              </a:extLst>
            </p:cNvPr>
            <p:cNvSpPr/>
            <p:nvPr/>
          </p:nvSpPr>
          <p:spPr>
            <a:xfrm>
              <a:off x="639193" y="5257260"/>
              <a:ext cx="2103120" cy="1600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39192" y="3548153"/>
              <a:ext cx="2103120" cy="1600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5045656" y="453798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5072272" y="2023687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0AD31B-6DF5-5644-90A6-9DBB18F2DF5D}"/>
                </a:ext>
              </a:extLst>
            </p:cNvPr>
            <p:cNvSpPr/>
            <p:nvPr/>
          </p:nvSpPr>
          <p:spPr>
            <a:xfrm>
              <a:off x="5099642" y="5321538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5091126" y="3681379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550164" y="395930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569014" y="2038788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35AEBF-9076-0848-BB20-ADCA08286EE1}"/>
                </a:ext>
              </a:extLst>
            </p:cNvPr>
            <p:cNvSpPr/>
            <p:nvPr/>
          </p:nvSpPr>
          <p:spPr>
            <a:xfrm>
              <a:off x="9587870" y="5345107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587870" y="3711675"/>
              <a:ext cx="2103120" cy="1472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117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AP Biomass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3" y="116732"/>
            <a:ext cx="113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8/24/20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88226" y="418012"/>
            <a:ext cx="59218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94171" y="754354"/>
            <a:ext cx="10283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6697900-E87E-46D3-98C0-E1763C2548F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91D704-F578-4ACF-B902-5E8C1FA0C4F3}"/>
              </a:ext>
            </a:extLst>
          </p:cNvPr>
          <p:cNvSpPr txBox="1"/>
          <p:nvPr/>
        </p:nvSpPr>
        <p:spPr>
          <a:xfrm>
            <a:off x="87952" y="238518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931770-3534-4987-8442-23930391503B}"/>
              </a:ext>
            </a:extLst>
          </p:cNvPr>
          <p:cNvSpPr txBox="1"/>
          <p:nvPr/>
        </p:nvSpPr>
        <p:spPr>
          <a:xfrm>
            <a:off x="87952" y="410050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E99D7E-5A20-4D5A-BB86-DA8A1DF5442A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E551D2-2E74-4938-AD37-0478F31B7DA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4FE8B7-18E4-4DDD-ADF6-35F1831FEF1F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5B7564-BA62-4969-986F-F37C7EE0B317}"/>
              </a:ext>
            </a:extLst>
          </p:cNvPr>
          <p:cNvSpPr txBox="1"/>
          <p:nvPr/>
        </p:nvSpPr>
        <p:spPr>
          <a:xfrm>
            <a:off x="76697" y="572560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FC216-C873-46A7-8573-9DCE981AA2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92" y="416819"/>
            <a:ext cx="1928511" cy="1446384"/>
          </a:xfrm>
          <a:prstGeom prst="rect">
            <a:avLst/>
          </a:prstGeom>
        </p:spPr>
      </p:pic>
      <p:pic>
        <p:nvPicPr>
          <p:cNvPr id="11" name="Picture 10" descr="A picture containing dirty&#10;&#10;Description automatically generated">
            <a:extLst>
              <a:ext uri="{FF2B5EF4-FFF2-40B4-BE49-F238E27FC236}">
                <a16:creationId xmlns:a16="http://schemas.microsoft.com/office/drawing/2014/main" id="{8DC5C799-DBC2-4C8E-B428-1C5ED0165C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27" y="1981510"/>
            <a:ext cx="1952023" cy="1464017"/>
          </a:xfrm>
          <a:prstGeom prst="rect">
            <a:avLst/>
          </a:prstGeom>
        </p:spPr>
      </p:pic>
      <p:pic>
        <p:nvPicPr>
          <p:cNvPr id="36" name="Picture 35" descr="A picture containing old, dirty, trash&#10;&#10;Description automatically generated">
            <a:extLst>
              <a:ext uri="{FF2B5EF4-FFF2-40B4-BE49-F238E27FC236}">
                <a16:creationId xmlns:a16="http://schemas.microsoft.com/office/drawing/2014/main" id="{136A4F9D-03C6-46D0-8EAC-15ABB1B52C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34" y="3557499"/>
            <a:ext cx="2062904" cy="1547178"/>
          </a:xfrm>
          <a:prstGeom prst="rect">
            <a:avLst/>
          </a:prstGeom>
        </p:spPr>
      </p:pic>
      <p:pic>
        <p:nvPicPr>
          <p:cNvPr id="40" name="Picture 3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CBBB219-AC93-4939-9D97-D5E2305A67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2" y="5301476"/>
            <a:ext cx="2039458" cy="1529594"/>
          </a:xfrm>
          <a:prstGeom prst="rect">
            <a:avLst/>
          </a:prstGeom>
        </p:spPr>
      </p:pic>
      <p:pic>
        <p:nvPicPr>
          <p:cNvPr id="44" name="Picture 43" descr="A picture containing indoor&#10;&#10;Description automatically generated">
            <a:extLst>
              <a:ext uri="{FF2B5EF4-FFF2-40B4-BE49-F238E27FC236}">
                <a16:creationId xmlns:a16="http://schemas.microsoft.com/office/drawing/2014/main" id="{713586B6-FFC1-4F40-9075-D35A55B1B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805" y="470162"/>
            <a:ext cx="1931688" cy="1448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3D935F8-3102-413B-A490-22BB7324EAC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721" y="2047390"/>
            <a:ext cx="1940221" cy="1455166"/>
          </a:xfrm>
          <a:prstGeom prst="rect">
            <a:avLst/>
          </a:prstGeom>
        </p:spPr>
      </p:pic>
      <p:pic>
        <p:nvPicPr>
          <p:cNvPr id="51" name="Picture 50" descr="A picture containing grate&#10;&#10;Description automatically generated">
            <a:extLst>
              <a:ext uri="{FF2B5EF4-FFF2-40B4-BE49-F238E27FC236}">
                <a16:creationId xmlns:a16="http://schemas.microsoft.com/office/drawing/2014/main" id="{8045DC27-35E6-4D84-8282-B92907FD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555" y="3688064"/>
            <a:ext cx="1940221" cy="1455166"/>
          </a:xfrm>
          <a:prstGeom prst="rect">
            <a:avLst/>
          </a:prstGeom>
        </p:spPr>
      </p:pic>
      <p:pic>
        <p:nvPicPr>
          <p:cNvPr id="53" name="Picture 52" descr="A picture containing fungus, outdoor, broken, wood&#10;&#10;Description automatically generated">
            <a:extLst>
              <a:ext uri="{FF2B5EF4-FFF2-40B4-BE49-F238E27FC236}">
                <a16:creationId xmlns:a16="http://schemas.microsoft.com/office/drawing/2014/main" id="{3A88AAA6-D8AA-4C5E-8EAE-436D3FD78D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184" y="5332385"/>
            <a:ext cx="1913758" cy="14353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349F199-3563-49AE-BF98-E36DE142A6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167" y="370205"/>
            <a:ext cx="2052814" cy="153961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79C50DD-051F-42D2-99C4-05E092C988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167" y="1965709"/>
            <a:ext cx="2147817" cy="1610863"/>
          </a:xfrm>
          <a:prstGeom prst="rect">
            <a:avLst/>
          </a:prstGeom>
        </p:spPr>
      </p:pic>
      <p:pic>
        <p:nvPicPr>
          <p:cNvPr id="59" name="Picture 58" descr="A picture containing tree, tea&#10;&#10;Description automatically generated">
            <a:extLst>
              <a:ext uri="{FF2B5EF4-FFF2-40B4-BE49-F238E27FC236}">
                <a16:creationId xmlns:a16="http://schemas.microsoft.com/office/drawing/2014/main" id="{02352327-11FD-41A4-B393-2C4DB05DD19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981" y="3711675"/>
            <a:ext cx="2034153" cy="152561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655DD96-898D-45D4-8698-3332D29D7B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47" y="5345107"/>
            <a:ext cx="1921966" cy="14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1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3926" y="406073"/>
            <a:ext cx="11251353" cy="6154635"/>
            <a:chOff x="618233" y="59015"/>
            <a:chExt cx="11217292" cy="49851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43087" y="59015"/>
              <a:ext cx="2728250" cy="1576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18233" y="1773007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18233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97723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23296" y="1718741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31125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109746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109746" y="1718740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109746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905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LC Cover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8/26/20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553B2-1CD0-4019-A379-0C893B3428E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2CFDF-6C79-437F-A465-3C807D755312}"/>
              </a:ext>
            </a:extLst>
          </p:cNvPr>
          <p:cNvSpPr txBox="1"/>
          <p:nvPr/>
        </p:nvSpPr>
        <p:spPr>
          <a:xfrm>
            <a:off x="37125" y="309545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4242-9E4B-406A-80E6-0D90524C6EC0}"/>
              </a:ext>
            </a:extLst>
          </p:cNvPr>
          <p:cNvSpPr txBox="1"/>
          <p:nvPr/>
        </p:nvSpPr>
        <p:spPr>
          <a:xfrm>
            <a:off x="37125" y="535627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8D869-8A62-4AD8-B18D-5581C775F45D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03E0D-B9BB-4928-A890-078EFD789F65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8223DE-69EB-48AA-9C8A-BC376E146ECA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B908F5B9-28BB-4431-BA3F-E08D81B099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58" y="2556190"/>
            <a:ext cx="2506150" cy="1879612"/>
          </a:xfrm>
          <a:prstGeom prst="rect">
            <a:avLst/>
          </a:prstGeom>
        </p:spPr>
      </p:pic>
      <p:pic>
        <p:nvPicPr>
          <p:cNvPr id="7" name="Picture 6" descr="A picture containing grass, plant&#10;&#10;Description automatically generated">
            <a:extLst>
              <a:ext uri="{FF2B5EF4-FFF2-40B4-BE49-F238E27FC236}">
                <a16:creationId xmlns:a16="http://schemas.microsoft.com/office/drawing/2014/main" id="{772A6D63-827B-4E42-98EF-D36FC88161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81" y="4645532"/>
            <a:ext cx="2559053" cy="1919290"/>
          </a:xfrm>
          <a:prstGeom prst="rect">
            <a:avLst/>
          </a:prstGeom>
        </p:spPr>
      </p:pic>
      <p:pic>
        <p:nvPicPr>
          <p:cNvPr id="9" name="Picture 8" descr="A picture containing text, dirty&#10;&#10;Description automatically generated">
            <a:extLst>
              <a:ext uri="{FF2B5EF4-FFF2-40B4-BE49-F238E27FC236}">
                <a16:creationId xmlns:a16="http://schemas.microsoft.com/office/drawing/2014/main" id="{41778D49-185A-4370-AF76-8744F7DD2F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75" y="439897"/>
            <a:ext cx="2549760" cy="1912320"/>
          </a:xfrm>
          <a:prstGeom prst="rect">
            <a:avLst/>
          </a:prstGeom>
        </p:spPr>
      </p:pic>
      <p:pic>
        <p:nvPicPr>
          <p:cNvPr id="11" name="Picture 10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DD57C09A-B9F3-4816-8658-0A49E9CB31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49" y="4617150"/>
            <a:ext cx="2596896" cy="194767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FAD5106-55BE-4DC4-91B4-D77D88812B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49" y="439147"/>
            <a:ext cx="2596896" cy="1947672"/>
          </a:xfrm>
          <a:prstGeom prst="rect">
            <a:avLst/>
          </a:prstGeom>
        </p:spPr>
      </p:pic>
      <p:pic>
        <p:nvPicPr>
          <p:cNvPr id="33" name="Picture 3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552B7B81-017A-4E2A-A7D0-00A8353CFF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086" y="2473057"/>
            <a:ext cx="2596896" cy="194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C7D271-9218-4F4F-9285-AD501515A3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803" y="4617150"/>
            <a:ext cx="2596896" cy="1947672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EC575FB8-D28F-4999-ABBE-B45E19306F2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515" y="403239"/>
            <a:ext cx="2596896" cy="1947672"/>
          </a:xfrm>
          <a:prstGeom prst="rect">
            <a:avLst/>
          </a:prstGeom>
        </p:spPr>
      </p:pic>
      <p:pic>
        <p:nvPicPr>
          <p:cNvPr id="39" name="Picture 38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B6E893F3-0F3F-4C90-B8DD-CFA63CB3B7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803" y="2455162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5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3926" y="406073"/>
            <a:ext cx="11251353" cy="6154635"/>
            <a:chOff x="618233" y="59015"/>
            <a:chExt cx="11217292" cy="49851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43087" y="59015"/>
              <a:ext cx="2728250" cy="1576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18233" y="1773007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18233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97723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23296" y="1718741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31125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109746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109746" y="1718740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109746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114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LC Biomass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8/26/20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553B2-1CD0-4019-A379-0C893B3428E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2CFDF-6C79-437F-A465-3C807D755312}"/>
              </a:ext>
            </a:extLst>
          </p:cNvPr>
          <p:cNvSpPr txBox="1"/>
          <p:nvPr/>
        </p:nvSpPr>
        <p:spPr>
          <a:xfrm>
            <a:off x="37125" y="309545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4242-9E4B-406A-80E6-0D90524C6EC0}"/>
              </a:ext>
            </a:extLst>
          </p:cNvPr>
          <p:cNvSpPr txBox="1"/>
          <p:nvPr/>
        </p:nvSpPr>
        <p:spPr>
          <a:xfrm>
            <a:off x="37125" y="535627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8D869-8A62-4AD8-B18D-5581C775F45D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03E0D-B9BB-4928-A890-078EFD789F65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8223DE-69EB-48AA-9C8A-BC376E146ECA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A77BC-B64F-4916-98F7-F5A04CA295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81" y="4623493"/>
            <a:ext cx="2596896" cy="1947672"/>
          </a:xfrm>
          <a:prstGeom prst="rect">
            <a:avLst/>
          </a:prstGeom>
        </p:spPr>
      </p:pic>
      <p:pic>
        <p:nvPicPr>
          <p:cNvPr id="10" name="Picture 9" descr="A picture containing white, old, dirty, catch&#10;&#10;Description automatically generated">
            <a:extLst>
              <a:ext uri="{FF2B5EF4-FFF2-40B4-BE49-F238E27FC236}">
                <a16:creationId xmlns:a16="http://schemas.microsoft.com/office/drawing/2014/main" id="{308790BE-02DA-4683-A902-BCA082CA1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81" y="379481"/>
            <a:ext cx="2596896" cy="1947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257A5B-756E-476B-A281-45391B9339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57" y="2537114"/>
            <a:ext cx="2596896" cy="1947672"/>
          </a:xfrm>
          <a:prstGeom prst="rect">
            <a:avLst/>
          </a:prstGeom>
        </p:spPr>
      </p:pic>
      <p:pic>
        <p:nvPicPr>
          <p:cNvPr id="36" name="Picture 35" descr="A picture containing plant&#10;&#10;Description automatically generated">
            <a:extLst>
              <a:ext uri="{FF2B5EF4-FFF2-40B4-BE49-F238E27FC236}">
                <a16:creationId xmlns:a16="http://schemas.microsoft.com/office/drawing/2014/main" id="{2A857DA6-78CF-48DD-9BCA-C8E4E5CCBF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190" y="4598451"/>
            <a:ext cx="2596896" cy="1947672"/>
          </a:xfrm>
          <a:prstGeom prst="rect">
            <a:avLst/>
          </a:prstGeom>
        </p:spPr>
      </p:pic>
      <p:pic>
        <p:nvPicPr>
          <p:cNvPr id="40" name="Picture 39" descr="A picture containing white&#10;&#10;Description automatically generated">
            <a:extLst>
              <a:ext uri="{FF2B5EF4-FFF2-40B4-BE49-F238E27FC236}">
                <a16:creationId xmlns:a16="http://schemas.microsoft.com/office/drawing/2014/main" id="{79BFF5A4-091C-4BA0-B3CB-D8B6F58912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23" y="430852"/>
            <a:ext cx="2596896" cy="1947672"/>
          </a:xfrm>
          <a:prstGeom prst="rect">
            <a:avLst/>
          </a:prstGeom>
        </p:spPr>
      </p:pic>
      <p:pic>
        <p:nvPicPr>
          <p:cNvPr id="42" name="Picture 41" descr="A picture containing tree, outdoor, wood, bushes&#10;&#10;Description automatically generated">
            <a:extLst>
              <a:ext uri="{FF2B5EF4-FFF2-40B4-BE49-F238E27FC236}">
                <a16:creationId xmlns:a16="http://schemas.microsoft.com/office/drawing/2014/main" id="{FC542814-C3EB-4945-8E92-028BCFBE3E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262" y="2460328"/>
            <a:ext cx="2596896" cy="19476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ACE508-33F4-467F-A980-E28F3FEB7A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148" y="4613036"/>
            <a:ext cx="2596896" cy="1947672"/>
          </a:xfrm>
          <a:prstGeom prst="rect">
            <a:avLst/>
          </a:prstGeom>
        </p:spPr>
      </p:pic>
      <p:pic>
        <p:nvPicPr>
          <p:cNvPr id="46" name="Picture 45" descr="A picture containing bathroom, toilet, indoor, white&#10;&#10;Description automatically generated">
            <a:extLst>
              <a:ext uri="{FF2B5EF4-FFF2-40B4-BE49-F238E27FC236}">
                <a16:creationId xmlns:a16="http://schemas.microsoft.com/office/drawing/2014/main" id="{8DD57884-0D2A-4B14-AD38-4E38B4D9CA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383" y="437526"/>
            <a:ext cx="2596896" cy="1947672"/>
          </a:xfrm>
          <a:prstGeom prst="rect">
            <a:avLst/>
          </a:prstGeom>
        </p:spPr>
      </p:pic>
      <p:pic>
        <p:nvPicPr>
          <p:cNvPr id="48" name="Picture 47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8AB42664-2538-4F65-AD8C-27A4124C6F1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148" y="2438891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65C51B-F1C0-44C0-8CC3-37F4C87939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June 2020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A7B6A5-5D53-4C94-A9CB-099607ED25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6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3926" y="406073"/>
            <a:ext cx="11251353" cy="6154635"/>
            <a:chOff x="618233" y="59015"/>
            <a:chExt cx="11217292" cy="49851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43087" y="59015"/>
              <a:ext cx="2728250" cy="1576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18233" y="1773007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18233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97723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23296" y="1718741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31125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109746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109746" y="1718740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109746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905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DR Cover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8/27/20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553B2-1CD0-4019-A379-0C893B3428E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2CFDF-6C79-437F-A465-3C807D755312}"/>
              </a:ext>
            </a:extLst>
          </p:cNvPr>
          <p:cNvSpPr txBox="1"/>
          <p:nvPr/>
        </p:nvSpPr>
        <p:spPr>
          <a:xfrm>
            <a:off x="37125" y="309545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4242-9E4B-406A-80E6-0D90524C6EC0}"/>
              </a:ext>
            </a:extLst>
          </p:cNvPr>
          <p:cNvSpPr txBox="1"/>
          <p:nvPr/>
        </p:nvSpPr>
        <p:spPr>
          <a:xfrm>
            <a:off x="37125" y="535627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8D869-8A62-4AD8-B18D-5581C775F45D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03E0D-B9BB-4928-A890-078EFD789F65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8223DE-69EB-48AA-9C8A-BC376E146ECA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41" name="Picture 40" descr="A picture containing plastic&#10;&#10;Description automatically generated">
            <a:extLst>
              <a:ext uri="{FF2B5EF4-FFF2-40B4-BE49-F238E27FC236}">
                <a16:creationId xmlns:a16="http://schemas.microsoft.com/office/drawing/2014/main" id="{537FFBF0-10F6-4E8D-9BCA-53D39D048E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71" y="4636992"/>
            <a:ext cx="2596896" cy="1947672"/>
          </a:xfrm>
          <a:prstGeom prst="rect">
            <a:avLst/>
          </a:prstGeom>
        </p:spPr>
      </p:pic>
      <p:pic>
        <p:nvPicPr>
          <p:cNvPr id="43" name="Picture 42" descr="A picture containing old&#10;&#10;Description automatically generated">
            <a:extLst>
              <a:ext uri="{FF2B5EF4-FFF2-40B4-BE49-F238E27FC236}">
                <a16:creationId xmlns:a16="http://schemas.microsoft.com/office/drawing/2014/main" id="{87BB5C55-C0D4-4ACA-B1A2-6F5813A01C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71" y="398431"/>
            <a:ext cx="2596896" cy="1947672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C39AB297-335A-49A6-BF23-F751F89D12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85" y="2546115"/>
            <a:ext cx="2596896" cy="1947672"/>
          </a:xfrm>
          <a:prstGeom prst="rect">
            <a:avLst/>
          </a:prstGeom>
        </p:spPr>
      </p:pic>
      <p:pic>
        <p:nvPicPr>
          <p:cNvPr id="47" name="Picture 46" descr="A picture containing ground&#10;&#10;Description automatically generated">
            <a:extLst>
              <a:ext uri="{FF2B5EF4-FFF2-40B4-BE49-F238E27FC236}">
                <a16:creationId xmlns:a16="http://schemas.microsoft.com/office/drawing/2014/main" id="{FCA44A4E-42F8-4AEC-9EB2-4B737C0B24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687" y="2467141"/>
            <a:ext cx="2596896" cy="1947672"/>
          </a:xfrm>
          <a:prstGeom prst="rect">
            <a:avLst/>
          </a:prstGeom>
        </p:spPr>
      </p:pic>
      <p:pic>
        <p:nvPicPr>
          <p:cNvPr id="49" name="Picture 4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240548-E1BF-457C-B962-89924078FA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027" y="444038"/>
            <a:ext cx="2596896" cy="1947672"/>
          </a:xfrm>
          <a:prstGeom prst="rect">
            <a:avLst/>
          </a:prstGeom>
        </p:spPr>
      </p:pic>
      <p:pic>
        <p:nvPicPr>
          <p:cNvPr id="51" name="Picture 50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341A1E4-B870-443A-9233-85A9B9A81A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214" y="4636992"/>
            <a:ext cx="2596896" cy="19476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AC1BFD7-DD17-4BBA-A241-F736A3AF2E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013" y="4613037"/>
            <a:ext cx="2596896" cy="1947672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6E2375F-4BE6-4CE2-B345-5ABD7E55D6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332" y="421255"/>
            <a:ext cx="2596896" cy="1947672"/>
          </a:xfrm>
          <a:prstGeom prst="rect">
            <a:avLst/>
          </a:prstGeom>
        </p:spPr>
      </p:pic>
      <p:pic>
        <p:nvPicPr>
          <p:cNvPr id="57" name="Picture 56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1AFE9117-88C2-46D1-98D3-D3615117863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383" y="2451749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7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3926" y="406073"/>
            <a:ext cx="11251353" cy="6154635"/>
            <a:chOff x="618233" y="59015"/>
            <a:chExt cx="11217292" cy="49851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43087" y="59015"/>
              <a:ext cx="2728250" cy="1576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18233" y="1773007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18233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97723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23296" y="1718741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31125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109746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109746" y="1718740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109746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114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DR Biomass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8/26/20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553B2-1CD0-4019-A379-0C893B3428E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2CFDF-6C79-437F-A465-3C807D755312}"/>
              </a:ext>
            </a:extLst>
          </p:cNvPr>
          <p:cNvSpPr txBox="1"/>
          <p:nvPr/>
        </p:nvSpPr>
        <p:spPr>
          <a:xfrm>
            <a:off x="37125" y="309545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4242-9E4B-406A-80E6-0D90524C6EC0}"/>
              </a:ext>
            </a:extLst>
          </p:cNvPr>
          <p:cNvSpPr txBox="1"/>
          <p:nvPr/>
        </p:nvSpPr>
        <p:spPr>
          <a:xfrm>
            <a:off x="37125" y="535627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8D869-8A62-4AD8-B18D-5581C775F45D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03E0D-B9BB-4928-A890-078EFD789F65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8223DE-69EB-48AA-9C8A-BC376E146ECA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3FEF490-537B-4375-BB5D-3ED85F1335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17" y="4613036"/>
            <a:ext cx="2596896" cy="1947672"/>
          </a:xfrm>
          <a:prstGeom prst="rect">
            <a:avLst/>
          </a:prstGeom>
        </p:spPr>
      </p:pic>
      <p:pic>
        <p:nvPicPr>
          <p:cNvPr id="52" name="Picture 51" descr="A picture containing old, dirty, concrete, dirt&#10;&#10;Description automatically generated">
            <a:extLst>
              <a:ext uri="{FF2B5EF4-FFF2-40B4-BE49-F238E27FC236}">
                <a16:creationId xmlns:a16="http://schemas.microsoft.com/office/drawing/2014/main" id="{F3A3884F-3E2D-40B4-8FB2-9124D73B25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79" y="397248"/>
            <a:ext cx="2596896" cy="1947672"/>
          </a:xfrm>
          <a:prstGeom prst="rect">
            <a:avLst/>
          </a:prstGeom>
        </p:spPr>
      </p:pic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254A3939-5A12-4A0C-BF1F-9B61C816F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2" y="2522161"/>
            <a:ext cx="2596896" cy="1947672"/>
          </a:xfrm>
          <a:prstGeom prst="rect">
            <a:avLst/>
          </a:prstGeom>
        </p:spPr>
      </p:pic>
      <p:pic>
        <p:nvPicPr>
          <p:cNvPr id="56" name="Picture 55" descr="A picture containing ground, sitting, old&#10;&#10;Description automatically generated">
            <a:extLst>
              <a:ext uri="{FF2B5EF4-FFF2-40B4-BE49-F238E27FC236}">
                <a16:creationId xmlns:a16="http://schemas.microsoft.com/office/drawing/2014/main" id="{9B1F7200-999F-44C1-BD68-C92EDF370D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206" y="2455164"/>
            <a:ext cx="2596896" cy="1947672"/>
          </a:xfrm>
          <a:prstGeom prst="rect">
            <a:avLst/>
          </a:prstGeom>
        </p:spPr>
      </p:pic>
      <p:pic>
        <p:nvPicPr>
          <p:cNvPr id="58" name="Picture 57" descr="A picture containing old, dirty, concrete, cement&#10;&#10;Description automatically generated">
            <a:extLst>
              <a:ext uri="{FF2B5EF4-FFF2-40B4-BE49-F238E27FC236}">
                <a16:creationId xmlns:a16="http://schemas.microsoft.com/office/drawing/2014/main" id="{7615BBC8-FBB4-480E-89ED-1903BF0785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243" y="421255"/>
            <a:ext cx="2596896" cy="1947672"/>
          </a:xfrm>
          <a:prstGeom prst="rect">
            <a:avLst/>
          </a:prstGeom>
        </p:spPr>
      </p:pic>
      <p:pic>
        <p:nvPicPr>
          <p:cNvPr id="60" name="Picture 59" descr="A picture containing outdoor, wood&#10;&#10;Description automatically generated">
            <a:extLst>
              <a:ext uri="{FF2B5EF4-FFF2-40B4-BE49-F238E27FC236}">
                <a16:creationId xmlns:a16="http://schemas.microsoft.com/office/drawing/2014/main" id="{A6357915-22D9-4D35-A981-B810927C2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55" y="4613036"/>
            <a:ext cx="2596896" cy="1947672"/>
          </a:xfrm>
          <a:prstGeom prst="rect">
            <a:avLst/>
          </a:prstGeom>
        </p:spPr>
      </p:pic>
      <p:pic>
        <p:nvPicPr>
          <p:cNvPr id="62" name="Picture 61" descr="A picture containing outdoor&#10;&#10;Description automatically generated">
            <a:extLst>
              <a:ext uri="{FF2B5EF4-FFF2-40B4-BE49-F238E27FC236}">
                <a16:creationId xmlns:a16="http://schemas.microsoft.com/office/drawing/2014/main" id="{EBF63DFE-F537-4CD1-9B38-E04AECDC24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41" y="4613037"/>
            <a:ext cx="2596896" cy="1947672"/>
          </a:xfrm>
          <a:prstGeom prst="rect">
            <a:avLst/>
          </a:prstGeom>
        </p:spPr>
      </p:pic>
      <p:pic>
        <p:nvPicPr>
          <p:cNvPr id="64" name="Picture 63" descr="A picture containing text, dirty&#10;&#10;Description automatically generated">
            <a:extLst>
              <a:ext uri="{FF2B5EF4-FFF2-40B4-BE49-F238E27FC236}">
                <a16:creationId xmlns:a16="http://schemas.microsoft.com/office/drawing/2014/main" id="{89858C1E-0CFC-4337-855A-65F81067A5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803" y="437526"/>
            <a:ext cx="2596896" cy="1947672"/>
          </a:xfrm>
          <a:prstGeom prst="rect">
            <a:avLst/>
          </a:prstGeom>
        </p:spPr>
      </p:pic>
      <p:pic>
        <p:nvPicPr>
          <p:cNvPr id="66" name="Picture 65" descr="A picture containing outdoor, broken, old, dirty&#10;&#10;Description automatically generated">
            <a:extLst>
              <a:ext uri="{FF2B5EF4-FFF2-40B4-BE49-F238E27FC236}">
                <a16:creationId xmlns:a16="http://schemas.microsoft.com/office/drawing/2014/main" id="{17BA63F8-5A26-40A6-89AD-E61B72F20D6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08" y="2444535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49A2F6-B61B-43DF-966B-9218A96DE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October 2020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FD4930-4377-4363-A547-2B43B58BD5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8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70516" y="486064"/>
            <a:ext cx="11445911" cy="6193704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Site: 4T</a:t>
            </a:r>
            <a:r>
              <a:rPr lang="en-US" dirty="0"/>
              <a:t>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51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10/20/20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0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-44023" y="352956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0" y="553412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983AC95-5318-4586-BE1E-81E772C759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2" y="525002"/>
            <a:ext cx="2596896" cy="1947672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289C7B7-0C08-428D-88DE-9E3E7F6D78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85" y="2563227"/>
            <a:ext cx="2596896" cy="1947672"/>
          </a:xfrm>
          <a:prstGeom prst="rect">
            <a:avLst/>
          </a:prstGeom>
        </p:spPr>
      </p:pic>
      <p:pic>
        <p:nvPicPr>
          <p:cNvPr id="34" name="Picture 33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59250291-35A8-4F90-B184-F49DDEB350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62" y="4691255"/>
            <a:ext cx="2596896" cy="1947672"/>
          </a:xfrm>
          <a:prstGeom prst="rect">
            <a:avLst/>
          </a:prstGeom>
        </p:spPr>
      </p:pic>
      <p:pic>
        <p:nvPicPr>
          <p:cNvPr id="12" name="Picture 11" descr="A picture containing text, concrete, cement, dirty&#10;&#10;Description automatically generated">
            <a:extLst>
              <a:ext uri="{FF2B5EF4-FFF2-40B4-BE49-F238E27FC236}">
                <a16:creationId xmlns:a16="http://schemas.microsoft.com/office/drawing/2014/main" id="{9161B337-D677-4D22-8BE9-B96BE62EA1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84" y="514507"/>
            <a:ext cx="2596896" cy="1947672"/>
          </a:xfrm>
          <a:prstGeom prst="rect">
            <a:avLst/>
          </a:prstGeom>
        </p:spPr>
      </p:pic>
      <p:pic>
        <p:nvPicPr>
          <p:cNvPr id="14" name="Picture 13" descr="A picture containing ground, outdoor, old&#10;&#10;Description automatically generated">
            <a:extLst>
              <a:ext uri="{FF2B5EF4-FFF2-40B4-BE49-F238E27FC236}">
                <a16:creationId xmlns:a16="http://schemas.microsoft.com/office/drawing/2014/main" id="{D6A0179D-8AE5-46AC-B977-998865A835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300" y="514507"/>
            <a:ext cx="2596896" cy="1947672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374F36FE-5728-471D-AC65-06D7D6EFB1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08" y="2596143"/>
            <a:ext cx="2596896" cy="194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D5647ED-E8B8-461F-B9E1-A889D297BA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08" y="4744952"/>
            <a:ext cx="2596896" cy="1947672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0CC130F4-D385-42CF-8D67-1B4A613397E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761" y="2596143"/>
            <a:ext cx="2596896" cy="19476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C7495A-BF80-4778-8641-D521DE2755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84" y="4713172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5926" y="473667"/>
            <a:ext cx="11330502" cy="6193704"/>
            <a:chOff x="496842" y="0"/>
            <a:chExt cx="1141958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496842" y="26394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496842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496842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 No Photo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_10/20/20__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7138F-A873-410C-85E1-57EDDA24D160}"/>
              </a:ext>
            </a:extLst>
          </p:cNvPr>
          <p:cNvSpPr txBox="1"/>
          <p:nvPr/>
        </p:nvSpPr>
        <p:spPr>
          <a:xfrm>
            <a:off x="0" y="132308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C4E44-F06F-4697-8FB0-742A27435DB0}"/>
              </a:ext>
            </a:extLst>
          </p:cNvPr>
          <p:cNvSpPr txBox="1"/>
          <p:nvPr/>
        </p:nvSpPr>
        <p:spPr>
          <a:xfrm>
            <a:off x="81379" y="3441228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8C7095-2769-4F69-8FB2-64919E602602}"/>
              </a:ext>
            </a:extLst>
          </p:cNvPr>
          <p:cNvSpPr txBox="1"/>
          <p:nvPr/>
        </p:nvSpPr>
        <p:spPr>
          <a:xfrm>
            <a:off x="81379" y="552956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B31D0-B474-4360-9E9F-72D18165324F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C661C-35F6-482E-AE55-578176DEE47E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5AFA69-B409-4A30-A3C0-B178CFEC1756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BD7253-BF62-4A87-B017-C09497771F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22" y="4691255"/>
            <a:ext cx="2596896" cy="1947672"/>
          </a:xfrm>
          <a:prstGeom prst="rect">
            <a:avLst/>
          </a:prstGeom>
        </p:spPr>
      </p:pic>
      <p:pic>
        <p:nvPicPr>
          <p:cNvPr id="32" name="Picture 3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3C39E69-3C10-4361-8E96-3D4A1711D4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22" y="2612190"/>
            <a:ext cx="2596896" cy="194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FF3FC1-E000-4380-B4F9-A94BBF0AEB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85" y="533911"/>
            <a:ext cx="2596896" cy="1947672"/>
          </a:xfrm>
          <a:prstGeom prst="rect">
            <a:avLst/>
          </a:prstGeom>
        </p:spPr>
      </p:pic>
      <p:pic>
        <p:nvPicPr>
          <p:cNvPr id="10" name="Picture 9" descr="A picture containing tree, grass, outdoor&#10;&#10;Description automatically generated">
            <a:extLst>
              <a:ext uri="{FF2B5EF4-FFF2-40B4-BE49-F238E27FC236}">
                <a16:creationId xmlns:a16="http://schemas.microsoft.com/office/drawing/2014/main" id="{632D67BD-62B6-404E-9D3D-66A35E9CF9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140" y="562355"/>
            <a:ext cx="2596896" cy="194767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4A4050B-3E7B-4990-98B5-85E7415CD1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585" y="4707302"/>
            <a:ext cx="2596896" cy="194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F7F713-50D8-49C2-95CB-5A714E0A6C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552" y="511968"/>
            <a:ext cx="2596896" cy="1947672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3D2E4FE9-454B-461B-8A6A-6FF20297B44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73" y="2627508"/>
            <a:ext cx="2596896" cy="1947672"/>
          </a:xfrm>
          <a:prstGeom prst="rect">
            <a:avLst/>
          </a:prstGeom>
        </p:spPr>
      </p:pic>
      <p:pic>
        <p:nvPicPr>
          <p:cNvPr id="38" name="Picture 37" descr="Map&#10;&#10;Description automatically generated">
            <a:extLst>
              <a:ext uri="{FF2B5EF4-FFF2-40B4-BE49-F238E27FC236}">
                <a16:creationId xmlns:a16="http://schemas.microsoft.com/office/drawing/2014/main" id="{073332ED-0572-4034-944F-F4D3487B05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504" y="4678858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26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844387" y="426348"/>
            <a:ext cx="10503225" cy="4807853"/>
            <a:chOff x="528522" y="-57375"/>
            <a:chExt cx="10682115" cy="39903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528522" y="-57375"/>
              <a:ext cx="2231937" cy="12503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528522" y="1261646"/>
              <a:ext cx="2231937" cy="12503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528523" y="2569848"/>
              <a:ext cx="2231937" cy="1305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1307332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2639834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1109" y="0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>
              <a:spLocks/>
            </p:cNvSpPr>
            <p:nvPr/>
          </p:nvSpPr>
          <p:spPr>
            <a:xfrm>
              <a:off x="9043798" y="1317623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3798" y="2680775"/>
              <a:ext cx="2164150" cy="1252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89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CP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36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10/19/20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131183" y="970644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80039" y="250302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131183" y="423641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4B5256-562B-4BE4-81EF-F7545FB23AD6}"/>
              </a:ext>
            </a:extLst>
          </p:cNvPr>
          <p:cNvSpPr/>
          <p:nvPr/>
        </p:nvSpPr>
        <p:spPr>
          <a:xfrm>
            <a:off x="844388" y="5224788"/>
            <a:ext cx="2194560" cy="1589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EE29C-DDBE-46A3-BB96-6DEC6D732900}"/>
              </a:ext>
            </a:extLst>
          </p:cNvPr>
          <p:cNvSpPr txBox="1"/>
          <p:nvPr/>
        </p:nvSpPr>
        <p:spPr>
          <a:xfrm>
            <a:off x="131183" y="570269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6FA20B-C8B3-49C3-8B06-5CF6E81676DA}"/>
              </a:ext>
            </a:extLst>
          </p:cNvPr>
          <p:cNvSpPr>
            <a:spLocks noChangeAspect="1"/>
          </p:cNvSpPr>
          <p:nvPr/>
        </p:nvSpPr>
        <p:spPr>
          <a:xfrm>
            <a:off x="4797570" y="5265027"/>
            <a:ext cx="2127908" cy="150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B476D6-E458-482E-B5BF-C96D6E7DCFC2}"/>
              </a:ext>
            </a:extLst>
          </p:cNvPr>
          <p:cNvSpPr>
            <a:spLocks noChangeAspect="1"/>
          </p:cNvSpPr>
          <p:nvPr/>
        </p:nvSpPr>
        <p:spPr>
          <a:xfrm>
            <a:off x="9219704" y="5288291"/>
            <a:ext cx="2127908" cy="1508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C-1.5</a:t>
            </a:r>
          </a:p>
        </p:txBody>
      </p:sp>
      <p:pic>
        <p:nvPicPr>
          <p:cNvPr id="6" name="Picture 5" descr="A picture containing rock&#10;&#10;Description automatically generated">
            <a:extLst>
              <a:ext uri="{FF2B5EF4-FFF2-40B4-BE49-F238E27FC236}">
                <a16:creationId xmlns:a16="http://schemas.microsoft.com/office/drawing/2014/main" id="{9D580FB1-70E4-462C-BBC6-7F5A92273D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530" y="5291506"/>
            <a:ext cx="2011680" cy="1508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8C879-C19A-4969-931D-EF4C2250F0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181" y="3722859"/>
            <a:ext cx="2011680" cy="150876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0C74E47-D05F-4CB5-AB6E-66B8312633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286" y="2098106"/>
            <a:ext cx="2011680" cy="1508760"/>
          </a:xfrm>
          <a:prstGeom prst="rect">
            <a:avLst/>
          </a:prstGeom>
        </p:spPr>
      </p:pic>
      <p:pic>
        <p:nvPicPr>
          <p:cNvPr id="12" name="Picture 11" descr="A picture containing outdoor, ground, stone&#10;&#10;Description automatically generated">
            <a:extLst>
              <a:ext uri="{FF2B5EF4-FFF2-40B4-BE49-F238E27FC236}">
                <a16:creationId xmlns:a16="http://schemas.microsoft.com/office/drawing/2014/main" id="{BEB49F10-9DEC-4FD3-819E-177E0BEB19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916" y="3676112"/>
            <a:ext cx="2011680" cy="1508760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25033AC1-6592-4029-985F-CB00D1346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684" y="5281593"/>
            <a:ext cx="2011680" cy="1508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C99332-52B2-424F-909D-2B50B3F425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27" y="3604826"/>
            <a:ext cx="2011680" cy="1508760"/>
          </a:xfrm>
          <a:prstGeom prst="rect">
            <a:avLst/>
          </a:prstGeom>
        </p:spPr>
      </p:pic>
      <p:pic>
        <p:nvPicPr>
          <p:cNvPr id="38" name="Picture 37" descr="A picture containing text, outdoor, tree, grass&#10;&#10;Description automatically generated">
            <a:extLst>
              <a:ext uri="{FF2B5EF4-FFF2-40B4-BE49-F238E27FC236}">
                <a16:creationId xmlns:a16="http://schemas.microsoft.com/office/drawing/2014/main" id="{8B484C93-BEE6-4155-9C7D-0A2EE872B7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90" y="5250351"/>
            <a:ext cx="2011680" cy="1508760"/>
          </a:xfrm>
          <a:prstGeom prst="rect">
            <a:avLst/>
          </a:prstGeom>
        </p:spPr>
      </p:pic>
      <p:pic>
        <p:nvPicPr>
          <p:cNvPr id="40" name="Picture 39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0FA639A7-DBDE-404F-A85F-AED4975B6A6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26" y="2029827"/>
            <a:ext cx="2011680" cy="1508760"/>
          </a:xfrm>
          <a:prstGeom prst="rect">
            <a:avLst/>
          </a:prstGeom>
        </p:spPr>
      </p:pic>
      <p:pic>
        <p:nvPicPr>
          <p:cNvPr id="42" name="Picture 41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294A0AC-42D2-4EB0-8751-50F0621AB2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00" y="460798"/>
            <a:ext cx="2011680" cy="1508760"/>
          </a:xfrm>
          <a:prstGeom prst="rect">
            <a:avLst/>
          </a:prstGeom>
        </p:spPr>
      </p:pic>
      <p:pic>
        <p:nvPicPr>
          <p:cNvPr id="44" name="Picture 4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105D8DC-4067-4E88-B7D2-68A4A99026C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090" y="498500"/>
            <a:ext cx="2011680" cy="15087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490B85E-244E-4CD7-ADAB-979BB2E93E7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664" y="2091992"/>
            <a:ext cx="2011680" cy="1508760"/>
          </a:xfrm>
          <a:prstGeom prst="rect">
            <a:avLst/>
          </a:prstGeom>
        </p:spPr>
      </p:pic>
      <p:pic>
        <p:nvPicPr>
          <p:cNvPr id="48" name="Picture 4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9D78DAAC-1182-487E-AC50-8842C019569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286" y="470772"/>
            <a:ext cx="201168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1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21414" y="395930"/>
            <a:ext cx="11316555" cy="6457937"/>
            <a:chOff x="621414" y="395930"/>
            <a:chExt cx="11316555" cy="64579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39193" y="416819"/>
              <a:ext cx="2656708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21414" y="1993563"/>
              <a:ext cx="2692263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E6BFD4-CFB1-E04F-95AA-2C3187714C39}"/>
                </a:ext>
              </a:extLst>
            </p:cNvPr>
            <p:cNvSpPr/>
            <p:nvPr/>
          </p:nvSpPr>
          <p:spPr>
            <a:xfrm>
              <a:off x="639193" y="5257260"/>
              <a:ext cx="2656708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56968" y="3594456"/>
              <a:ext cx="2656709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62848" y="453798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789464" y="2023687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0AD31B-6DF5-5644-90A6-9DBB18F2DF5D}"/>
                </a:ext>
              </a:extLst>
            </p:cNvPr>
            <p:cNvSpPr/>
            <p:nvPr/>
          </p:nvSpPr>
          <p:spPr>
            <a:xfrm>
              <a:off x="4816834" y="5321538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08318" y="3681379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248503" y="395930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267353" y="2038788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35AEBF-9076-0848-BB20-ADCA08286EE1}"/>
                </a:ext>
              </a:extLst>
            </p:cNvPr>
            <p:cNvSpPr/>
            <p:nvPr/>
          </p:nvSpPr>
          <p:spPr>
            <a:xfrm>
              <a:off x="9286209" y="5345107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286209" y="3711675"/>
              <a:ext cx="2651760" cy="1508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117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AP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3" y="116732"/>
            <a:ext cx="1134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10/19 and 10/20/20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88226" y="418012"/>
            <a:ext cx="59218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6697900-E87E-46D3-98C0-E1763C2548F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91D704-F578-4ACF-B902-5E8C1FA0C4F3}"/>
              </a:ext>
            </a:extLst>
          </p:cNvPr>
          <p:cNvSpPr txBox="1"/>
          <p:nvPr/>
        </p:nvSpPr>
        <p:spPr>
          <a:xfrm>
            <a:off x="87952" y="238518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931770-3534-4987-8442-23930391503B}"/>
              </a:ext>
            </a:extLst>
          </p:cNvPr>
          <p:cNvSpPr txBox="1"/>
          <p:nvPr/>
        </p:nvSpPr>
        <p:spPr>
          <a:xfrm>
            <a:off x="87952" y="410050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E99D7E-5A20-4D5A-BB86-DA8A1DF5442A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E551D2-2E74-4938-AD37-0478F31B7DA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4FE8B7-18E4-4DDD-ADF6-35F1831FEF1F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5B7564-BA62-4969-986F-F37C7EE0B317}"/>
              </a:ext>
            </a:extLst>
          </p:cNvPr>
          <p:cNvSpPr txBox="1"/>
          <p:nvPr/>
        </p:nvSpPr>
        <p:spPr>
          <a:xfrm>
            <a:off x="76697" y="572560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pic>
        <p:nvPicPr>
          <p:cNvPr id="4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072E2A10-0034-4F0D-935D-A8CB03573C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53" y="426405"/>
            <a:ext cx="1889760" cy="1417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1AA146-BFEC-4EF5-9C98-B9E895DEDA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66" y="3620825"/>
            <a:ext cx="1889760" cy="141732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57E02A1-56A7-4073-A910-927593D6F6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65" y="5321018"/>
            <a:ext cx="1889760" cy="1417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3E15F-4D1F-4AF7-BAC8-6566BFEBDF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358" y="5339071"/>
            <a:ext cx="2011680" cy="150876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EA75610C-2E70-45D9-8E2F-F43E6D45C8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798" y="469931"/>
            <a:ext cx="2011680" cy="15087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53D63A-EC49-4E4A-A136-E461DCE070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798" y="3663846"/>
            <a:ext cx="2011680" cy="1508760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231A9FED-C34D-4F6F-B633-EAED727E19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79" y="405356"/>
            <a:ext cx="2011680" cy="1508760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B7A18A5C-2EF5-4FAE-8CE7-4544E7B5E08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970" y="2035316"/>
            <a:ext cx="2011680" cy="1508760"/>
          </a:xfrm>
          <a:prstGeom prst="rect">
            <a:avLst/>
          </a:prstGeom>
        </p:spPr>
      </p:pic>
      <p:pic>
        <p:nvPicPr>
          <p:cNvPr id="47" name="Picture 46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02B5E1A7-734F-49F5-B45C-68F3936C2E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01" y="3719545"/>
            <a:ext cx="2011680" cy="1508760"/>
          </a:xfrm>
          <a:prstGeom prst="rect">
            <a:avLst/>
          </a:prstGeom>
        </p:spPr>
      </p:pic>
      <p:pic>
        <p:nvPicPr>
          <p:cNvPr id="49" name="Picture 48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C3735FE1-AC4C-4050-8297-64D1E8B4929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150" y="5344810"/>
            <a:ext cx="2011680" cy="1508760"/>
          </a:xfrm>
          <a:prstGeom prst="rect">
            <a:avLst/>
          </a:prstGeom>
        </p:spPr>
      </p:pic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F113E496-9DC4-403C-A979-494E1CD4C6C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8" y="2007404"/>
            <a:ext cx="2011680" cy="15087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1CA45A-9BDC-4F2D-8A96-29716BB11AE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358" y="2023687"/>
            <a:ext cx="201168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3926" y="406073"/>
            <a:ext cx="11251353" cy="6154635"/>
            <a:chOff x="618233" y="59015"/>
            <a:chExt cx="11217292" cy="49851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43087" y="59015"/>
              <a:ext cx="2728250" cy="1576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18233" y="1773007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18233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97723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23296" y="1718741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31125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109746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109746" y="1718740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109746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114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LC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30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10/22/20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553B2-1CD0-4019-A379-0C893B3428E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2CFDF-6C79-437F-A465-3C807D755312}"/>
              </a:ext>
            </a:extLst>
          </p:cNvPr>
          <p:cNvSpPr txBox="1"/>
          <p:nvPr/>
        </p:nvSpPr>
        <p:spPr>
          <a:xfrm>
            <a:off x="37125" y="309545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4242-9E4B-406A-80E6-0D90524C6EC0}"/>
              </a:ext>
            </a:extLst>
          </p:cNvPr>
          <p:cNvSpPr txBox="1"/>
          <p:nvPr/>
        </p:nvSpPr>
        <p:spPr>
          <a:xfrm>
            <a:off x="37125" y="535627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8D869-8A62-4AD8-B18D-5581C775F45D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03E0D-B9BB-4928-A890-078EFD789F65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8223DE-69EB-48AA-9C8A-BC376E146ECA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77" name="Picture 76" descr="A picture containing grass&#10;&#10;Description automatically generated">
            <a:extLst>
              <a:ext uri="{FF2B5EF4-FFF2-40B4-BE49-F238E27FC236}">
                <a16:creationId xmlns:a16="http://schemas.microsoft.com/office/drawing/2014/main" id="{BFACE5DF-34FC-4BE0-B370-2CC9E2D039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457" y="4600386"/>
            <a:ext cx="2596896" cy="1947672"/>
          </a:xfrm>
          <a:prstGeom prst="rect">
            <a:avLst/>
          </a:prstGeom>
        </p:spPr>
      </p:pic>
      <p:pic>
        <p:nvPicPr>
          <p:cNvPr id="79" name="Picture 78" descr="A picture containing outdoor&#10;&#10;Description automatically generated">
            <a:extLst>
              <a:ext uri="{FF2B5EF4-FFF2-40B4-BE49-F238E27FC236}">
                <a16:creationId xmlns:a16="http://schemas.microsoft.com/office/drawing/2014/main" id="{CAAE8E88-6DA7-47FB-8D5D-56988F753F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803" y="422695"/>
            <a:ext cx="2596896" cy="194767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DA55B58-3D60-445E-B3AA-E43EBA64F8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081" y="2490949"/>
            <a:ext cx="2596896" cy="1947672"/>
          </a:xfrm>
          <a:prstGeom prst="rect">
            <a:avLst/>
          </a:prstGeom>
        </p:spPr>
      </p:pic>
      <p:pic>
        <p:nvPicPr>
          <p:cNvPr id="83" name="Picture 82" descr="A picture containing text, tree, outdoor, tool&#10;&#10;Description automatically generated">
            <a:extLst>
              <a:ext uri="{FF2B5EF4-FFF2-40B4-BE49-F238E27FC236}">
                <a16:creationId xmlns:a16="http://schemas.microsoft.com/office/drawing/2014/main" id="{B379B378-1FF3-4995-BEFD-E9568B88F8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526" y="406073"/>
            <a:ext cx="2596896" cy="19476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B588932-7F0B-484E-89E0-1CF90B4B99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93" y="404545"/>
            <a:ext cx="2596896" cy="1947672"/>
          </a:xfrm>
          <a:prstGeom prst="rect">
            <a:avLst/>
          </a:prstGeom>
        </p:spPr>
      </p:pic>
      <p:pic>
        <p:nvPicPr>
          <p:cNvPr id="87" name="Picture 8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A846B44F-8B91-43DE-A2E2-76E0CA7673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06" y="2573498"/>
            <a:ext cx="2596896" cy="1947672"/>
          </a:xfrm>
          <a:prstGeom prst="rect">
            <a:avLst/>
          </a:prstGeom>
        </p:spPr>
      </p:pic>
      <p:pic>
        <p:nvPicPr>
          <p:cNvPr id="89" name="Picture 88" descr="A picture containing grass&#10;&#10;Description automatically generated">
            <a:extLst>
              <a:ext uri="{FF2B5EF4-FFF2-40B4-BE49-F238E27FC236}">
                <a16:creationId xmlns:a16="http://schemas.microsoft.com/office/drawing/2014/main" id="{FD0B3D8E-96B4-4248-976F-347C8F911D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85" y="4613037"/>
            <a:ext cx="2596896" cy="1947672"/>
          </a:xfrm>
          <a:prstGeom prst="rect">
            <a:avLst/>
          </a:prstGeom>
        </p:spPr>
      </p:pic>
      <p:pic>
        <p:nvPicPr>
          <p:cNvPr id="91" name="Picture 90" descr="A picture containing outdoor, handcart&#10;&#10;Description automatically generated">
            <a:extLst>
              <a:ext uri="{FF2B5EF4-FFF2-40B4-BE49-F238E27FC236}">
                <a16:creationId xmlns:a16="http://schemas.microsoft.com/office/drawing/2014/main" id="{29279093-5A72-43DB-8774-926C653CC3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918" y="2470926"/>
            <a:ext cx="2596896" cy="1947672"/>
          </a:xfrm>
          <a:prstGeom prst="rect">
            <a:avLst/>
          </a:prstGeom>
        </p:spPr>
      </p:pic>
      <p:pic>
        <p:nvPicPr>
          <p:cNvPr id="93" name="Picture 92" descr="A picture containing hay&#10;&#10;Description automatically generated">
            <a:extLst>
              <a:ext uri="{FF2B5EF4-FFF2-40B4-BE49-F238E27FC236}">
                <a16:creationId xmlns:a16="http://schemas.microsoft.com/office/drawing/2014/main" id="{7603DECF-E37A-49C7-AE80-5FEF584C13A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526" y="4656885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02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83926" y="406073"/>
            <a:ext cx="11251353" cy="6154635"/>
            <a:chOff x="618233" y="59015"/>
            <a:chExt cx="11217292" cy="49851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643087" y="59015"/>
              <a:ext cx="2728250" cy="1576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618233" y="1773007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618233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97723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23296" y="1718741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831125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109746" y="71312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109746" y="1718740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109746" y="3466578"/>
              <a:ext cx="2725779" cy="1577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90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DR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21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10/22/20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553B2-1CD0-4019-A379-0C893B3428EF}"/>
              </a:ext>
            </a:extLst>
          </p:cNvPr>
          <p:cNvSpPr txBox="1"/>
          <p:nvPr/>
        </p:nvSpPr>
        <p:spPr>
          <a:xfrm>
            <a:off x="65989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2CFDF-6C79-437F-A465-3C807D755312}"/>
              </a:ext>
            </a:extLst>
          </p:cNvPr>
          <p:cNvSpPr txBox="1"/>
          <p:nvPr/>
        </p:nvSpPr>
        <p:spPr>
          <a:xfrm>
            <a:off x="37125" y="309545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4242-9E4B-406A-80E6-0D90524C6EC0}"/>
              </a:ext>
            </a:extLst>
          </p:cNvPr>
          <p:cNvSpPr txBox="1"/>
          <p:nvPr/>
        </p:nvSpPr>
        <p:spPr>
          <a:xfrm>
            <a:off x="37125" y="535627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8D869-8A62-4AD8-B18D-5581C775F45D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03E0D-B9BB-4928-A890-078EFD789F65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8223DE-69EB-48AA-9C8A-BC376E146ECA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pic>
        <p:nvPicPr>
          <p:cNvPr id="71" name="Picture 7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75EFEC5-4517-48A5-9FFE-BE6E74F061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30" y="4613037"/>
            <a:ext cx="2596896" cy="1947672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587F6A5C-5D97-49C8-9B6F-94747D188A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53" y="2522393"/>
            <a:ext cx="2596896" cy="1947672"/>
          </a:xfrm>
          <a:prstGeom prst="rect">
            <a:avLst/>
          </a:prstGeom>
        </p:spPr>
      </p:pic>
      <p:pic>
        <p:nvPicPr>
          <p:cNvPr id="75" name="Picture 74" descr="A picture containing grass, hay&#10;&#10;Description automatically generated">
            <a:extLst>
              <a:ext uri="{FF2B5EF4-FFF2-40B4-BE49-F238E27FC236}">
                <a16:creationId xmlns:a16="http://schemas.microsoft.com/office/drawing/2014/main" id="{A1C70A52-1536-4C65-B85D-96269AE944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67" y="4617212"/>
            <a:ext cx="2596896" cy="194767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18C448C-2400-4709-B095-27C34E6E50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38" y="2450988"/>
            <a:ext cx="2596896" cy="194767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BC662DC-0814-4AC9-9E52-DE6B210004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803" y="4603101"/>
            <a:ext cx="2596896" cy="1947672"/>
          </a:xfrm>
          <a:prstGeom prst="rect">
            <a:avLst/>
          </a:prstGeom>
        </p:spPr>
      </p:pic>
      <p:pic>
        <p:nvPicPr>
          <p:cNvPr id="81" name="Picture 80" descr="A picture containing outdoor, prop root, root&#10;&#10;Description automatically generated">
            <a:extLst>
              <a:ext uri="{FF2B5EF4-FFF2-40B4-BE49-F238E27FC236}">
                <a16:creationId xmlns:a16="http://schemas.microsoft.com/office/drawing/2014/main" id="{B54BB483-1C4E-4822-8249-5BD88234521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920" y="2445228"/>
            <a:ext cx="2596896" cy="1947672"/>
          </a:xfrm>
          <a:prstGeom prst="rect">
            <a:avLst/>
          </a:prstGeom>
        </p:spPr>
      </p:pic>
      <p:pic>
        <p:nvPicPr>
          <p:cNvPr id="83" name="Picture 82" descr="Text&#10;&#10;Description automatically generated">
            <a:extLst>
              <a:ext uri="{FF2B5EF4-FFF2-40B4-BE49-F238E27FC236}">
                <a16:creationId xmlns:a16="http://schemas.microsoft.com/office/drawing/2014/main" id="{DF1AC46C-60F2-475B-AFA4-095FA5216D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803" y="439561"/>
            <a:ext cx="2596896" cy="1947672"/>
          </a:xfrm>
          <a:prstGeom prst="rect">
            <a:avLst/>
          </a:prstGeom>
        </p:spPr>
      </p:pic>
      <p:pic>
        <p:nvPicPr>
          <p:cNvPr id="85" name="Picture 8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F2DB3B5-4FC0-461C-8825-596A0DD8B0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190" y="453499"/>
            <a:ext cx="2596896" cy="1947672"/>
          </a:xfrm>
          <a:prstGeom prst="rect">
            <a:avLst/>
          </a:prstGeom>
        </p:spPr>
      </p:pic>
      <p:pic>
        <p:nvPicPr>
          <p:cNvPr id="87" name="Picture 86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98798BF1-36DF-4536-883E-6200B70DE2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81" y="405309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7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405036-7FB6-F343-8FFA-D12E7CE11576}"/>
              </a:ext>
            </a:extLst>
          </p:cNvPr>
          <p:cNvSpPr/>
          <p:nvPr/>
        </p:nvSpPr>
        <p:spPr>
          <a:xfrm>
            <a:off x="502974" y="429996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A-0.0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471B1-ED8E-2448-9CAA-CDCF8C39F2E1}"/>
              </a:ext>
            </a:extLst>
          </p:cNvPr>
          <p:cNvSpPr/>
          <p:nvPr/>
        </p:nvSpPr>
        <p:spPr>
          <a:xfrm>
            <a:off x="502974" y="2550301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A-0.5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596B3-3822-6C4B-8510-9704604D0FC3}"/>
              </a:ext>
            </a:extLst>
          </p:cNvPr>
          <p:cNvSpPr/>
          <p:nvPr/>
        </p:nvSpPr>
        <p:spPr>
          <a:xfrm>
            <a:off x="502974" y="4697118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41AA3-A910-624F-8CFC-84C3401E5864}"/>
              </a:ext>
            </a:extLst>
          </p:cNvPr>
          <p:cNvSpPr/>
          <p:nvPr/>
        </p:nvSpPr>
        <p:spPr>
          <a:xfrm>
            <a:off x="4526664" y="345916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B-0.0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2B144-29C6-774D-8CB8-E055CA51F0CD}"/>
              </a:ext>
            </a:extLst>
          </p:cNvPr>
          <p:cNvSpPr/>
          <p:nvPr/>
        </p:nvSpPr>
        <p:spPr>
          <a:xfrm>
            <a:off x="4526664" y="2478924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B-0.5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D0337-5CF4-724D-8CF3-484C841A5563}"/>
              </a:ext>
            </a:extLst>
          </p:cNvPr>
          <p:cNvSpPr/>
          <p:nvPr/>
        </p:nvSpPr>
        <p:spPr>
          <a:xfrm>
            <a:off x="4526663" y="4625740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18A34-4D29-6B46-BE6D-3A38205CEA4C}"/>
              </a:ext>
            </a:extLst>
          </p:cNvPr>
          <p:cNvSpPr/>
          <p:nvPr/>
        </p:nvSpPr>
        <p:spPr>
          <a:xfrm>
            <a:off x="9032377" y="333214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C-0.0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B86-8BFD-624A-B2B9-50FF9EC250A5}"/>
              </a:ext>
            </a:extLst>
          </p:cNvPr>
          <p:cNvSpPr/>
          <p:nvPr/>
        </p:nvSpPr>
        <p:spPr>
          <a:xfrm>
            <a:off x="9032377" y="2466221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C-0.5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C5253-F751-DB42-8335-C17FF9423A03}"/>
              </a:ext>
            </a:extLst>
          </p:cNvPr>
          <p:cNvSpPr/>
          <p:nvPr/>
        </p:nvSpPr>
        <p:spPr>
          <a:xfrm>
            <a:off x="9032377" y="4613036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64096" y="96788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6/23/20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9DE04B9-19DC-4908-8AA3-980200172F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29" y="523976"/>
            <a:ext cx="2408821" cy="1806615"/>
          </a:xfrm>
          <a:prstGeom prst="rect">
            <a:avLst/>
          </a:prstGeom>
        </p:spPr>
      </p:pic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37536DA4-D0F1-48CF-A5FD-FD8D831982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20" y="2632528"/>
            <a:ext cx="2519430" cy="1889573"/>
          </a:xfrm>
          <a:prstGeom prst="rect">
            <a:avLst/>
          </a:prstGeom>
        </p:spPr>
      </p:pic>
      <p:pic>
        <p:nvPicPr>
          <p:cNvPr id="9" name="Picture 8" descr="A picture containing mirror, game&#10;&#10;Description automatically generated">
            <a:extLst>
              <a:ext uri="{FF2B5EF4-FFF2-40B4-BE49-F238E27FC236}">
                <a16:creationId xmlns:a16="http://schemas.microsoft.com/office/drawing/2014/main" id="{B6CDDF9E-29CB-48B4-8056-3EDF7BF462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29" y="4887423"/>
            <a:ext cx="2278322" cy="170874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18F836C-B344-4059-82DE-A558099339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217" y="414873"/>
            <a:ext cx="2520943" cy="1890707"/>
          </a:xfrm>
          <a:prstGeom prst="rect">
            <a:avLst/>
          </a:prstGeom>
        </p:spPr>
      </p:pic>
      <p:pic>
        <p:nvPicPr>
          <p:cNvPr id="13" name="Picture 12" descr="A dirty window&#10;&#10;Description automatically generated">
            <a:extLst>
              <a:ext uri="{FF2B5EF4-FFF2-40B4-BE49-F238E27FC236}">
                <a16:creationId xmlns:a16="http://schemas.microsoft.com/office/drawing/2014/main" id="{2278307F-DEFD-4490-B435-03DE0D5889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38" y="2638793"/>
            <a:ext cx="2278509" cy="1708882"/>
          </a:xfrm>
          <a:prstGeom prst="rect">
            <a:avLst/>
          </a:prstGeom>
        </p:spPr>
      </p:pic>
      <p:pic>
        <p:nvPicPr>
          <p:cNvPr id="17" name="Picture 16" descr="A close up of a tree&#10;&#10;Description automatically generated">
            <a:extLst>
              <a:ext uri="{FF2B5EF4-FFF2-40B4-BE49-F238E27FC236}">
                <a16:creationId xmlns:a16="http://schemas.microsoft.com/office/drawing/2014/main" id="{1A3C0C6D-253B-4090-83D0-A5C1B293EA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565" y="4785680"/>
            <a:ext cx="2278322" cy="1708742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DE01E732-40C9-4068-8705-9AD5206A13C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978" y="392442"/>
            <a:ext cx="2550850" cy="1913138"/>
          </a:xfrm>
          <a:prstGeom prst="rect">
            <a:avLst/>
          </a:prstGeom>
        </p:spPr>
      </p:pic>
      <p:pic>
        <p:nvPicPr>
          <p:cNvPr id="30" name="Picture 29" descr="A picture containing fence&#10;&#10;Description automatically generated">
            <a:extLst>
              <a:ext uri="{FF2B5EF4-FFF2-40B4-BE49-F238E27FC236}">
                <a16:creationId xmlns:a16="http://schemas.microsoft.com/office/drawing/2014/main" id="{3A4E13B2-C008-4B73-B2D6-D28EE62BA3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5241" y="2574629"/>
            <a:ext cx="2364061" cy="1773046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1D1B1CD7-7421-4407-9651-8C7B823A49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300" y="4651977"/>
            <a:ext cx="2509002" cy="18817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E9B28CF-60FE-3547-B716-CB20A232ECA3}"/>
              </a:ext>
            </a:extLst>
          </p:cNvPr>
          <p:cNvSpPr txBox="1"/>
          <p:nvPr/>
        </p:nvSpPr>
        <p:spPr>
          <a:xfrm>
            <a:off x="0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202B71-C085-274E-A580-9016D97180EE}"/>
              </a:ext>
            </a:extLst>
          </p:cNvPr>
          <p:cNvSpPr txBox="1"/>
          <p:nvPr/>
        </p:nvSpPr>
        <p:spPr>
          <a:xfrm>
            <a:off x="-44023" y="352956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F2F433-3AB1-D940-9A95-1DDB9828AE6E}"/>
              </a:ext>
            </a:extLst>
          </p:cNvPr>
          <p:cNvSpPr txBox="1"/>
          <p:nvPr/>
        </p:nvSpPr>
        <p:spPr>
          <a:xfrm>
            <a:off x="0" y="553412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263C39-4920-7A43-92F8-93ECD6A9A72A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99F94-99C2-FC4D-AA77-CB425C75E6F1}"/>
              </a:ext>
            </a:extLst>
          </p:cNvPr>
          <p:cNvSpPr txBox="1"/>
          <p:nvPr/>
        </p:nvSpPr>
        <p:spPr>
          <a:xfrm>
            <a:off x="5884673" y="4316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807517-678F-D94E-9722-3D5B15F31660}"/>
              </a:ext>
            </a:extLst>
          </p:cNvPr>
          <p:cNvSpPr txBox="1"/>
          <p:nvPr/>
        </p:nvSpPr>
        <p:spPr>
          <a:xfrm>
            <a:off x="10323859" y="3191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105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02980" y="333213"/>
            <a:ext cx="11413448" cy="6346555"/>
            <a:chOff x="537531" y="0"/>
            <a:chExt cx="11378897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54801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537536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537531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643339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643339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622383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00468" y="116732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6/23/20</a:t>
            </a:r>
          </a:p>
        </p:txBody>
      </p:sp>
      <p:pic>
        <p:nvPicPr>
          <p:cNvPr id="3" name="Picture 2" descr="A close up of some grass&#10;&#10;Description automatically generated">
            <a:extLst>
              <a:ext uri="{FF2B5EF4-FFF2-40B4-BE49-F238E27FC236}">
                <a16:creationId xmlns:a16="http://schemas.microsoft.com/office/drawing/2014/main" id="{74FBDDAD-8C1B-442D-8CF6-C5D877FD2F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84" y="428731"/>
            <a:ext cx="2511552" cy="1883664"/>
          </a:xfrm>
          <a:prstGeom prst="rect">
            <a:avLst/>
          </a:prstGeom>
        </p:spPr>
      </p:pic>
      <p:pic>
        <p:nvPicPr>
          <p:cNvPr id="6" name="Picture 5" descr="A close up of some grass&#10;&#10;Description automatically generated">
            <a:extLst>
              <a:ext uri="{FF2B5EF4-FFF2-40B4-BE49-F238E27FC236}">
                <a16:creationId xmlns:a16="http://schemas.microsoft.com/office/drawing/2014/main" id="{173CF3CD-ADA1-4B49-B278-551CA65E6E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70" y="2638758"/>
            <a:ext cx="2219417" cy="1664563"/>
          </a:xfrm>
          <a:prstGeom prst="rect">
            <a:avLst/>
          </a:prstGeom>
        </p:spPr>
      </p:pic>
      <p:pic>
        <p:nvPicPr>
          <p:cNvPr id="8" name="Picture 7" descr="A close up of some grass&#10;&#10;Description automatically generated">
            <a:extLst>
              <a:ext uri="{FF2B5EF4-FFF2-40B4-BE49-F238E27FC236}">
                <a16:creationId xmlns:a16="http://schemas.microsoft.com/office/drawing/2014/main" id="{D20F1CBF-D750-433E-9B24-9B4AEA1CA2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96" y="4704195"/>
            <a:ext cx="2314112" cy="1735584"/>
          </a:xfrm>
          <a:prstGeom prst="rect">
            <a:avLst/>
          </a:prstGeom>
        </p:spPr>
      </p:pic>
      <p:pic>
        <p:nvPicPr>
          <p:cNvPr id="10" name="Picture 9" descr="A close up of some grass&#10;&#10;Description automatically generated">
            <a:extLst>
              <a:ext uri="{FF2B5EF4-FFF2-40B4-BE49-F238E27FC236}">
                <a16:creationId xmlns:a16="http://schemas.microsoft.com/office/drawing/2014/main" id="{956D0440-0646-4178-977E-44A839BFAB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941" y="566649"/>
            <a:ext cx="2314112" cy="1735584"/>
          </a:xfrm>
          <a:prstGeom prst="rect">
            <a:avLst/>
          </a:prstGeom>
        </p:spPr>
      </p:pic>
      <p:pic>
        <p:nvPicPr>
          <p:cNvPr id="12" name="Picture 11" descr="A picture containing map&#10;&#10;Description automatically generated">
            <a:extLst>
              <a:ext uri="{FF2B5EF4-FFF2-40B4-BE49-F238E27FC236}">
                <a16:creationId xmlns:a16="http://schemas.microsoft.com/office/drawing/2014/main" id="{AEE5C723-781E-41EB-8859-91602A402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020" y="2596718"/>
            <a:ext cx="2142478" cy="1606859"/>
          </a:xfrm>
          <a:prstGeom prst="rect">
            <a:avLst/>
          </a:prstGeom>
        </p:spPr>
      </p:pic>
      <p:pic>
        <p:nvPicPr>
          <p:cNvPr id="14" name="Picture 13" descr="A close up of a cage&#10;&#10;Description automatically generated">
            <a:extLst>
              <a:ext uri="{FF2B5EF4-FFF2-40B4-BE49-F238E27FC236}">
                <a16:creationId xmlns:a16="http://schemas.microsoft.com/office/drawing/2014/main" id="{F7C2341B-CB55-4D36-BFDA-FAE867FE9E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849" y="4656450"/>
            <a:ext cx="2680820" cy="2010615"/>
          </a:xfrm>
          <a:prstGeom prst="rect">
            <a:avLst/>
          </a:prstGeom>
        </p:spPr>
      </p:pic>
      <p:pic>
        <p:nvPicPr>
          <p:cNvPr id="21" name="Picture 20" descr="A picture containing map&#10;&#10;Description automatically generated">
            <a:extLst>
              <a:ext uri="{FF2B5EF4-FFF2-40B4-BE49-F238E27FC236}">
                <a16:creationId xmlns:a16="http://schemas.microsoft.com/office/drawing/2014/main" id="{9E9CEC13-B5FE-49F2-B276-C5EFFF485E5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899" y="418221"/>
            <a:ext cx="2604117" cy="1953088"/>
          </a:xfrm>
          <a:prstGeom prst="rect">
            <a:avLst/>
          </a:prstGeom>
        </p:spPr>
      </p:pic>
      <p:pic>
        <p:nvPicPr>
          <p:cNvPr id="28" name="Picture 27" descr="A picture containing game&#10;&#10;Description automatically generated">
            <a:extLst>
              <a:ext uri="{FF2B5EF4-FFF2-40B4-BE49-F238E27FC236}">
                <a16:creationId xmlns:a16="http://schemas.microsoft.com/office/drawing/2014/main" id="{8DA64A3F-6BA1-4B67-8710-4BB232461AE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128" y="2673160"/>
            <a:ext cx="2280087" cy="1710066"/>
          </a:xfrm>
          <a:prstGeom prst="rect">
            <a:avLst/>
          </a:prstGeom>
        </p:spPr>
      </p:pic>
      <p:pic>
        <p:nvPicPr>
          <p:cNvPr id="31" name="Picture 30" descr="A picture containing map&#10;&#10;Description automatically generated">
            <a:extLst>
              <a:ext uri="{FF2B5EF4-FFF2-40B4-BE49-F238E27FC236}">
                <a16:creationId xmlns:a16="http://schemas.microsoft.com/office/drawing/2014/main" id="{6CBA74C8-BDBE-45C9-B925-F69B8DC1E34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128" y="4670222"/>
            <a:ext cx="2586210" cy="19396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714222-387B-E84B-9C09-00B02A4DCAC0}"/>
              </a:ext>
            </a:extLst>
          </p:cNvPr>
          <p:cNvSpPr txBox="1"/>
          <p:nvPr/>
        </p:nvSpPr>
        <p:spPr>
          <a:xfrm>
            <a:off x="42036" y="113239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A630A5-5236-7C47-8BD5-142272E438B8}"/>
              </a:ext>
            </a:extLst>
          </p:cNvPr>
          <p:cNvSpPr txBox="1"/>
          <p:nvPr/>
        </p:nvSpPr>
        <p:spPr>
          <a:xfrm>
            <a:off x="-44023" y="352956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5C7F61-94FE-0245-817E-D4C72C24D7DE}"/>
              </a:ext>
            </a:extLst>
          </p:cNvPr>
          <p:cNvSpPr txBox="1"/>
          <p:nvPr/>
        </p:nvSpPr>
        <p:spPr>
          <a:xfrm>
            <a:off x="31523" y="5534122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C089F5-6620-5742-85B2-35B63E4D3342}"/>
              </a:ext>
            </a:extLst>
          </p:cNvPr>
          <p:cNvSpPr txBox="1"/>
          <p:nvPr/>
        </p:nvSpPr>
        <p:spPr>
          <a:xfrm>
            <a:off x="1765788" y="2321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2C3388-69CF-2943-88D8-3C64067D946C}"/>
              </a:ext>
            </a:extLst>
          </p:cNvPr>
          <p:cNvSpPr txBox="1"/>
          <p:nvPr/>
        </p:nvSpPr>
        <p:spPr>
          <a:xfrm>
            <a:off x="5863650" y="3265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8FEEC1-01B0-7A44-9C95-AB85168CD9F3}"/>
              </a:ext>
            </a:extLst>
          </p:cNvPr>
          <p:cNvSpPr txBox="1"/>
          <p:nvPr/>
        </p:nvSpPr>
        <p:spPr>
          <a:xfrm>
            <a:off x="10365900" y="2140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4937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844387" y="426348"/>
            <a:ext cx="10503225" cy="4807853"/>
            <a:chOff x="528522" y="-57375"/>
            <a:chExt cx="10682115" cy="39903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528522" y="-57375"/>
              <a:ext cx="2231937" cy="12503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528522" y="1261646"/>
              <a:ext cx="2231937" cy="12503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528523" y="2569848"/>
              <a:ext cx="2231937" cy="1305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1307332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035" y="2639834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1109" y="0"/>
              <a:ext cx="2164150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>
              <a:spLocks/>
            </p:cNvSpPr>
            <p:nvPr/>
          </p:nvSpPr>
          <p:spPr>
            <a:xfrm>
              <a:off x="9043798" y="1317623"/>
              <a:ext cx="2166839" cy="1252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3798" y="2680775"/>
              <a:ext cx="2164150" cy="1252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89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CP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6/22/20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9006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A7A458-BC30-47D8-8C0D-444299D4C33B}"/>
              </a:ext>
            </a:extLst>
          </p:cNvPr>
          <p:cNvSpPr txBox="1"/>
          <p:nvPr/>
        </p:nvSpPr>
        <p:spPr>
          <a:xfrm>
            <a:off x="131183" y="970644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8B08D-D270-4458-985A-5ADA8AE4DC7D}"/>
              </a:ext>
            </a:extLst>
          </p:cNvPr>
          <p:cNvSpPr txBox="1"/>
          <p:nvPr/>
        </p:nvSpPr>
        <p:spPr>
          <a:xfrm>
            <a:off x="80039" y="250302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310C1-1D25-42F9-BCA9-E5878F172C1A}"/>
              </a:ext>
            </a:extLst>
          </p:cNvPr>
          <p:cNvSpPr txBox="1"/>
          <p:nvPr/>
        </p:nvSpPr>
        <p:spPr>
          <a:xfrm>
            <a:off x="131183" y="4236413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BF93B-3D05-4956-83B4-3147430DBC91}"/>
              </a:ext>
            </a:extLst>
          </p:cNvPr>
          <p:cNvSpPr txBox="1"/>
          <p:nvPr/>
        </p:nvSpPr>
        <p:spPr>
          <a:xfrm>
            <a:off x="1723748" y="9678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02D610-1BA0-4FA2-9609-E4781B01B2B7}"/>
              </a:ext>
            </a:extLst>
          </p:cNvPr>
          <p:cNvSpPr txBox="1"/>
          <p:nvPr/>
        </p:nvSpPr>
        <p:spPr>
          <a:xfrm>
            <a:off x="5968753" y="116732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1D89DB-3F40-4A16-B5E5-90F5BC22443E}"/>
              </a:ext>
            </a:extLst>
          </p:cNvPr>
          <p:cNvSpPr txBox="1"/>
          <p:nvPr/>
        </p:nvSpPr>
        <p:spPr>
          <a:xfrm>
            <a:off x="10523556" y="84466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4B5256-562B-4BE4-81EF-F7545FB23AD6}"/>
              </a:ext>
            </a:extLst>
          </p:cNvPr>
          <p:cNvSpPr/>
          <p:nvPr/>
        </p:nvSpPr>
        <p:spPr>
          <a:xfrm>
            <a:off x="844388" y="5224788"/>
            <a:ext cx="2194560" cy="1589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EE29C-DDBE-46A3-BB96-6DEC6D732900}"/>
              </a:ext>
            </a:extLst>
          </p:cNvPr>
          <p:cNvSpPr txBox="1"/>
          <p:nvPr/>
        </p:nvSpPr>
        <p:spPr>
          <a:xfrm>
            <a:off x="131183" y="570269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6FA20B-C8B3-49C3-8B06-5CF6E81676DA}"/>
              </a:ext>
            </a:extLst>
          </p:cNvPr>
          <p:cNvSpPr>
            <a:spLocks noChangeAspect="1"/>
          </p:cNvSpPr>
          <p:nvPr/>
        </p:nvSpPr>
        <p:spPr>
          <a:xfrm>
            <a:off x="4797570" y="5265027"/>
            <a:ext cx="2127908" cy="150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B476D6-E458-482E-B5BF-C96D6E7DCFC2}"/>
              </a:ext>
            </a:extLst>
          </p:cNvPr>
          <p:cNvSpPr>
            <a:spLocks noChangeAspect="1"/>
          </p:cNvSpPr>
          <p:nvPr/>
        </p:nvSpPr>
        <p:spPr>
          <a:xfrm>
            <a:off x="9219704" y="5288291"/>
            <a:ext cx="2127908" cy="1508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C-1.5</a:t>
            </a:r>
          </a:p>
        </p:txBody>
      </p:sp>
      <p:pic>
        <p:nvPicPr>
          <p:cNvPr id="6" name="Picture 5" descr="A picture containing building, photo, sitting, window&#10;&#10;Description automatically generated">
            <a:extLst>
              <a:ext uri="{FF2B5EF4-FFF2-40B4-BE49-F238E27FC236}">
                <a16:creationId xmlns:a16="http://schemas.microsoft.com/office/drawing/2014/main" id="{F213F5E0-2E2B-46F1-8BF3-31B9F37E5A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55" y="507874"/>
            <a:ext cx="1781156" cy="1335867"/>
          </a:xfrm>
          <a:prstGeom prst="rect">
            <a:avLst/>
          </a:prstGeom>
        </p:spPr>
      </p:pic>
      <p:pic>
        <p:nvPicPr>
          <p:cNvPr id="8" name="Picture 7" descr="A picture containing building, outdoor, sitting, bird&#10;&#10;Description automatically generated">
            <a:extLst>
              <a:ext uri="{FF2B5EF4-FFF2-40B4-BE49-F238E27FC236}">
                <a16:creationId xmlns:a16="http://schemas.microsoft.com/office/drawing/2014/main" id="{6E9F326B-21EE-4D07-918B-A70C25D2A2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55" y="2105832"/>
            <a:ext cx="1860056" cy="1395042"/>
          </a:xfrm>
          <a:prstGeom prst="rect">
            <a:avLst/>
          </a:prstGeom>
        </p:spPr>
      </p:pic>
      <p:pic>
        <p:nvPicPr>
          <p:cNvPr id="10" name="Picture 9" descr="A picture containing building, sitting, laying, window&#10;&#10;Description automatically generated">
            <a:extLst>
              <a:ext uri="{FF2B5EF4-FFF2-40B4-BE49-F238E27FC236}">
                <a16:creationId xmlns:a16="http://schemas.microsoft.com/office/drawing/2014/main" id="{BDB83411-F0E5-43B1-B3A1-7E74C931E5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14" y="3712942"/>
            <a:ext cx="1761347" cy="1321010"/>
          </a:xfrm>
          <a:prstGeom prst="rect">
            <a:avLst/>
          </a:prstGeom>
        </p:spPr>
      </p:pic>
      <p:pic>
        <p:nvPicPr>
          <p:cNvPr id="12" name="Picture 11" descr="A picture containing swing, game&#10;&#10;Description automatically generated">
            <a:extLst>
              <a:ext uri="{FF2B5EF4-FFF2-40B4-BE49-F238E27FC236}">
                <a16:creationId xmlns:a16="http://schemas.microsoft.com/office/drawing/2014/main" id="{674375BF-4692-45F3-9938-21EC8CA6EF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55" y="5344664"/>
            <a:ext cx="1939621" cy="1454716"/>
          </a:xfrm>
          <a:prstGeom prst="rect">
            <a:avLst/>
          </a:prstGeom>
        </p:spPr>
      </p:pic>
      <p:pic>
        <p:nvPicPr>
          <p:cNvPr id="14" name="Picture 13" descr="A broken window&#10;&#10;Description automatically generated">
            <a:extLst>
              <a:ext uri="{FF2B5EF4-FFF2-40B4-BE49-F238E27FC236}">
                <a16:creationId xmlns:a16="http://schemas.microsoft.com/office/drawing/2014/main" id="{E9454565-7492-4C2D-AFF5-D56658C9F8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372" y="582786"/>
            <a:ext cx="1893432" cy="1420074"/>
          </a:xfrm>
          <a:prstGeom prst="rect">
            <a:avLst/>
          </a:prstGeom>
        </p:spPr>
      </p:pic>
      <p:pic>
        <p:nvPicPr>
          <p:cNvPr id="38" name="Picture 37" descr="A close up of a garden&#10;&#10;Description automatically generated">
            <a:extLst>
              <a:ext uri="{FF2B5EF4-FFF2-40B4-BE49-F238E27FC236}">
                <a16:creationId xmlns:a16="http://schemas.microsoft.com/office/drawing/2014/main" id="{4F4651B7-8D45-456B-A6D3-438CF0F408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676" y="3712942"/>
            <a:ext cx="1975802" cy="1481852"/>
          </a:xfrm>
          <a:prstGeom prst="rect">
            <a:avLst/>
          </a:prstGeom>
        </p:spPr>
      </p:pic>
      <p:pic>
        <p:nvPicPr>
          <p:cNvPr id="40" name="Picture 39" descr="A picture containing map&#10;&#10;Description automatically generated">
            <a:extLst>
              <a:ext uri="{FF2B5EF4-FFF2-40B4-BE49-F238E27FC236}">
                <a16:creationId xmlns:a16="http://schemas.microsoft.com/office/drawing/2014/main" id="{7CFE6530-85D0-4328-BDF0-4866B55D3F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277" y="5274950"/>
            <a:ext cx="1939621" cy="1454716"/>
          </a:xfrm>
          <a:prstGeom prst="rect">
            <a:avLst/>
          </a:prstGeom>
        </p:spPr>
      </p:pic>
      <p:pic>
        <p:nvPicPr>
          <p:cNvPr id="42" name="Picture 41" descr="A dirty window&#10;&#10;Description automatically generated">
            <a:extLst>
              <a:ext uri="{FF2B5EF4-FFF2-40B4-BE49-F238E27FC236}">
                <a16:creationId xmlns:a16="http://schemas.microsoft.com/office/drawing/2014/main" id="{2C3D67A0-239E-4521-8940-980421A865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228" y="517070"/>
            <a:ext cx="1954096" cy="1465572"/>
          </a:xfrm>
          <a:prstGeom prst="rect">
            <a:avLst/>
          </a:prstGeom>
        </p:spPr>
      </p:pic>
      <p:pic>
        <p:nvPicPr>
          <p:cNvPr id="44" name="Picture 43" descr="A picture containing outdoor, sitting, laying&#10;&#10;Description automatically generated">
            <a:extLst>
              <a:ext uri="{FF2B5EF4-FFF2-40B4-BE49-F238E27FC236}">
                <a16:creationId xmlns:a16="http://schemas.microsoft.com/office/drawing/2014/main" id="{05BED32E-5FDD-45CC-B87B-A6F3BA7907A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141" y="2135993"/>
            <a:ext cx="1939621" cy="1454716"/>
          </a:xfrm>
          <a:prstGeom prst="rect">
            <a:avLst/>
          </a:prstGeom>
        </p:spPr>
      </p:pic>
      <p:pic>
        <p:nvPicPr>
          <p:cNvPr id="46" name="Picture 45" descr="A picture containing outdoor, sitting, laying, lying&#10;&#10;Description automatically generated">
            <a:extLst>
              <a:ext uri="{FF2B5EF4-FFF2-40B4-BE49-F238E27FC236}">
                <a16:creationId xmlns:a16="http://schemas.microsoft.com/office/drawing/2014/main" id="{17287609-153B-440A-A6C1-59E3659FBA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579" y="3811344"/>
            <a:ext cx="1741393" cy="1306045"/>
          </a:xfrm>
          <a:prstGeom prst="rect">
            <a:avLst/>
          </a:prstGeom>
        </p:spPr>
      </p:pic>
      <p:pic>
        <p:nvPicPr>
          <p:cNvPr id="48" name="Picture 47" descr="A bird sitting on a rock&#10;&#10;Description automatically generated">
            <a:extLst>
              <a:ext uri="{FF2B5EF4-FFF2-40B4-BE49-F238E27FC236}">
                <a16:creationId xmlns:a16="http://schemas.microsoft.com/office/drawing/2014/main" id="{B0FBC038-778D-4225-945C-42E19F6A53D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228" y="5310234"/>
            <a:ext cx="1951067" cy="1463300"/>
          </a:xfrm>
          <a:prstGeom prst="rect">
            <a:avLst/>
          </a:prstGeom>
        </p:spPr>
      </p:pic>
      <p:pic>
        <p:nvPicPr>
          <p:cNvPr id="36" name="Picture 35" descr="A picture containing building, old, sitting, photo&#10;&#10;Description automatically generated">
            <a:extLst>
              <a:ext uri="{FF2B5EF4-FFF2-40B4-BE49-F238E27FC236}">
                <a16:creationId xmlns:a16="http://schemas.microsoft.com/office/drawing/2014/main" id="{1C13DE2F-91D7-4703-9324-AD60680B4D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889" y="2097538"/>
            <a:ext cx="1975802" cy="14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4A2EC3-60D6-C642-9FA5-3209BDDF47E4}"/>
              </a:ext>
            </a:extLst>
          </p:cNvPr>
          <p:cNvGrpSpPr/>
          <p:nvPr/>
        </p:nvGrpSpPr>
        <p:grpSpPr>
          <a:xfrm>
            <a:off x="44013" y="0"/>
            <a:ext cx="11872415" cy="6868289"/>
            <a:chOff x="44013" y="0"/>
            <a:chExt cx="11872415" cy="68682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53075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530752" y="168660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E6BFD4-CFB1-E04F-95AA-2C3187714C39}"/>
                </a:ext>
              </a:extLst>
            </p:cNvPr>
            <p:cNvSpPr/>
            <p:nvPr/>
          </p:nvSpPr>
          <p:spPr>
            <a:xfrm>
              <a:off x="541389" y="5194275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53075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0AD31B-6DF5-5644-90A6-9DBB18F2DF5D}"/>
                </a:ext>
              </a:extLst>
            </p:cNvPr>
            <p:cNvSpPr/>
            <p:nvPr/>
          </p:nvSpPr>
          <p:spPr>
            <a:xfrm>
              <a:off x="4549035" y="5204564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35AEBF-9076-0848-BB20-ADCA08286EE1}"/>
                </a:ext>
              </a:extLst>
            </p:cNvPr>
            <p:cNvSpPr/>
            <p:nvPr/>
          </p:nvSpPr>
          <p:spPr>
            <a:xfrm>
              <a:off x="9041109" y="5194275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2DD292-947B-BC46-90C6-3A6D651D9DB2}"/>
                </a:ext>
              </a:extLst>
            </p:cNvPr>
            <p:cNvSpPr txBox="1"/>
            <p:nvPr/>
          </p:nvSpPr>
          <p:spPr>
            <a:xfrm>
              <a:off x="3442008" y="476782"/>
              <a:ext cx="1176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Site:  AP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F4704C-8C5E-EA44-AB12-1BD2AD1FCA94}"/>
                </a:ext>
              </a:extLst>
            </p:cNvPr>
            <p:cNvSpPr txBox="1"/>
            <p:nvPr/>
          </p:nvSpPr>
          <p:spPr>
            <a:xfrm>
              <a:off x="7745932" y="403813"/>
              <a:ext cx="1134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Date:</a:t>
              </a:r>
            </a:p>
            <a:p>
              <a:r>
                <a:rPr lang="en-US" dirty="0"/>
                <a:t>6/24/20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3947716" y="779518"/>
              <a:ext cx="59218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794171" y="998905"/>
              <a:ext cx="102832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" name="Picture 3" descr="A picture containing outdoor, car, person, street&#10;&#10;Description automatically generated">
              <a:extLst>
                <a:ext uri="{FF2B5EF4-FFF2-40B4-BE49-F238E27FC236}">
                  <a16:creationId xmlns:a16="http://schemas.microsoft.com/office/drawing/2014/main" id="{24932562-D81D-4746-8C40-5E5416375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198" y="10288"/>
              <a:ext cx="2218300" cy="1663725"/>
            </a:xfrm>
            <a:prstGeom prst="rect">
              <a:avLst/>
            </a:prstGeom>
          </p:spPr>
        </p:pic>
        <p:pic>
          <p:nvPicPr>
            <p:cNvPr id="8" name="Picture 7" descr="A close up of a street&#10;&#10;Description automatically generated">
              <a:extLst>
                <a:ext uri="{FF2B5EF4-FFF2-40B4-BE49-F238E27FC236}">
                  <a16:creationId xmlns:a16="http://schemas.microsoft.com/office/drawing/2014/main" id="{39B5159C-E6B2-4F65-B5A4-F70305F60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199" y="1737986"/>
              <a:ext cx="2195744" cy="1646808"/>
            </a:xfrm>
            <a:prstGeom prst="rect">
              <a:avLst/>
            </a:prstGeom>
          </p:spPr>
        </p:pic>
        <p:pic>
          <p:nvPicPr>
            <p:cNvPr id="10" name="Picture 9" descr="A close up of a rock&#10;&#10;Description automatically generated">
              <a:extLst>
                <a:ext uri="{FF2B5EF4-FFF2-40B4-BE49-F238E27FC236}">
                  <a16:creationId xmlns:a16="http://schemas.microsoft.com/office/drawing/2014/main" id="{F5CE799D-2610-4EE7-8274-2E600AE7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687" y="3487844"/>
              <a:ext cx="2155298" cy="1616474"/>
            </a:xfrm>
            <a:prstGeom prst="rect">
              <a:avLst/>
            </a:prstGeom>
          </p:spPr>
        </p:pic>
        <p:pic>
          <p:nvPicPr>
            <p:cNvPr id="12" name="Picture 11" descr="A close up of a tree&#10;&#10;Description automatically generated">
              <a:extLst>
                <a:ext uri="{FF2B5EF4-FFF2-40B4-BE49-F238E27FC236}">
                  <a16:creationId xmlns:a16="http://schemas.microsoft.com/office/drawing/2014/main" id="{2677D2AD-4CC6-46FC-8C28-DAD419116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679" y="5263214"/>
              <a:ext cx="2127409" cy="1595556"/>
            </a:xfrm>
            <a:prstGeom prst="rect">
              <a:avLst/>
            </a:prstGeom>
          </p:spPr>
        </p:pic>
        <p:pic>
          <p:nvPicPr>
            <p:cNvPr id="14" name="Picture 13" descr="A picture containing flying, air, person, large&#10;&#10;Description automatically generated">
              <a:extLst>
                <a:ext uri="{FF2B5EF4-FFF2-40B4-BE49-F238E27FC236}">
                  <a16:creationId xmlns:a16="http://schemas.microsoft.com/office/drawing/2014/main" id="{763419D9-7897-4EEB-824F-0A2D70413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4832" y="50466"/>
              <a:ext cx="2083723" cy="1562792"/>
            </a:xfrm>
            <a:prstGeom prst="rect">
              <a:avLst/>
            </a:prstGeom>
          </p:spPr>
        </p:pic>
        <p:pic>
          <p:nvPicPr>
            <p:cNvPr id="30" name="Picture 29" descr="Map&#10;&#10;Description automatically generated">
              <a:extLst>
                <a:ext uri="{FF2B5EF4-FFF2-40B4-BE49-F238E27FC236}">
                  <a16:creationId xmlns:a16="http://schemas.microsoft.com/office/drawing/2014/main" id="{27662090-3DC8-4147-8BCC-4B04A4C8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394" y="1749170"/>
              <a:ext cx="2184619" cy="1638464"/>
            </a:xfrm>
            <a:prstGeom prst="rect">
              <a:avLst/>
            </a:prstGeom>
          </p:spPr>
        </p:pic>
        <p:pic>
          <p:nvPicPr>
            <p:cNvPr id="32" name="Picture 31" descr="A close up of a rock&#10;&#10;Description automatically generated">
              <a:extLst>
                <a:ext uri="{FF2B5EF4-FFF2-40B4-BE49-F238E27FC236}">
                  <a16:creationId xmlns:a16="http://schemas.microsoft.com/office/drawing/2014/main" id="{BA215A14-C780-4420-9338-E9B1E2E8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742" y="3503469"/>
              <a:ext cx="2119922" cy="1589941"/>
            </a:xfrm>
            <a:prstGeom prst="rect">
              <a:avLst/>
            </a:prstGeom>
          </p:spPr>
        </p:pic>
        <p:pic>
          <p:nvPicPr>
            <p:cNvPr id="34" name="Picture 33" descr="A close up of some grass&#10;&#10;Description automatically generated">
              <a:extLst>
                <a:ext uri="{FF2B5EF4-FFF2-40B4-BE49-F238E27FC236}">
                  <a16:creationId xmlns:a16="http://schemas.microsoft.com/office/drawing/2014/main" id="{8C1FF162-6151-452E-9258-7CAA0540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756" y="5204564"/>
              <a:ext cx="2155257" cy="1616443"/>
            </a:xfrm>
            <a:prstGeom prst="rect">
              <a:avLst/>
            </a:prstGeom>
          </p:spPr>
        </p:pic>
        <p:pic>
          <p:nvPicPr>
            <p:cNvPr id="36" name="Picture 35" descr="A picture containing sitting, table, snow, cake&#10;&#10;Description automatically generated">
              <a:extLst>
                <a:ext uri="{FF2B5EF4-FFF2-40B4-BE49-F238E27FC236}">
                  <a16:creationId xmlns:a16="http://schemas.microsoft.com/office/drawing/2014/main" id="{3CEF5C48-20DF-4CA5-87EF-6FDC473B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685" y="58659"/>
              <a:ext cx="2061873" cy="1546405"/>
            </a:xfrm>
            <a:prstGeom prst="rect">
              <a:avLst/>
            </a:prstGeom>
          </p:spPr>
        </p:pic>
        <p:pic>
          <p:nvPicPr>
            <p:cNvPr id="38" name="Picture 37" descr="A close up of a rock&#10;&#10;Description automatically generated">
              <a:extLst>
                <a:ext uri="{FF2B5EF4-FFF2-40B4-BE49-F238E27FC236}">
                  <a16:creationId xmlns:a16="http://schemas.microsoft.com/office/drawing/2014/main" id="{187CB558-D21B-4154-A187-5F7C4E44D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685" y="1749170"/>
              <a:ext cx="2061873" cy="1546405"/>
            </a:xfrm>
            <a:prstGeom prst="rect">
              <a:avLst/>
            </a:prstGeom>
          </p:spPr>
        </p:pic>
        <p:pic>
          <p:nvPicPr>
            <p:cNvPr id="40" name="Picture 39" descr="A close up of a rock&#10;&#10;Description automatically generated">
              <a:extLst>
                <a:ext uri="{FF2B5EF4-FFF2-40B4-BE49-F238E27FC236}">
                  <a16:creationId xmlns:a16="http://schemas.microsoft.com/office/drawing/2014/main" id="{DA032D04-EA41-43CE-9C34-0DD257C44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685" y="3503469"/>
              <a:ext cx="2041650" cy="1531238"/>
            </a:xfrm>
            <a:prstGeom prst="rect">
              <a:avLst/>
            </a:prstGeom>
          </p:spPr>
        </p:pic>
        <p:pic>
          <p:nvPicPr>
            <p:cNvPr id="42" name="Picture 41" descr="A pile of hay&#10;&#10;Description automatically generated">
              <a:extLst>
                <a:ext uri="{FF2B5EF4-FFF2-40B4-BE49-F238E27FC236}">
                  <a16:creationId xmlns:a16="http://schemas.microsoft.com/office/drawing/2014/main" id="{95D359EC-CD55-4EC8-9B64-386E9390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1392" y="5203784"/>
              <a:ext cx="2127409" cy="15955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D5676E-3967-9E46-9881-C683ED2DA0B8}"/>
                </a:ext>
              </a:extLst>
            </p:cNvPr>
            <p:cNvSpPr txBox="1"/>
            <p:nvPr/>
          </p:nvSpPr>
          <p:spPr>
            <a:xfrm>
              <a:off x="98369" y="704270"/>
              <a:ext cx="63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0.0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B45132-9949-4B4D-A398-698FC96E0F77}"/>
                </a:ext>
              </a:extLst>
            </p:cNvPr>
            <p:cNvSpPr txBox="1"/>
            <p:nvPr/>
          </p:nvSpPr>
          <p:spPr>
            <a:xfrm>
              <a:off x="98369" y="2283042"/>
              <a:ext cx="63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0.5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2FDD4C-279F-314F-A7E2-3DB53FE9CC5B}"/>
                </a:ext>
              </a:extLst>
            </p:cNvPr>
            <p:cNvSpPr txBox="1"/>
            <p:nvPr/>
          </p:nvSpPr>
          <p:spPr>
            <a:xfrm>
              <a:off x="94444" y="3930234"/>
              <a:ext cx="63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1.0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0F88892-8977-134F-B72D-4687FC2C0876}"/>
                </a:ext>
              </a:extLst>
            </p:cNvPr>
            <p:cNvSpPr txBox="1"/>
            <p:nvPr/>
          </p:nvSpPr>
          <p:spPr>
            <a:xfrm>
              <a:off x="44013" y="95241"/>
              <a:ext cx="415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A597CC-9DB9-7548-A3D2-EF72BD1A3B90}"/>
                </a:ext>
              </a:extLst>
            </p:cNvPr>
            <p:cNvSpPr txBox="1"/>
            <p:nvPr/>
          </p:nvSpPr>
          <p:spPr>
            <a:xfrm>
              <a:off x="4168525" y="72091"/>
              <a:ext cx="415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7871A53-3093-1641-AF0E-4BC29F810C89}"/>
                </a:ext>
              </a:extLst>
            </p:cNvPr>
            <p:cNvSpPr txBox="1"/>
            <p:nvPr/>
          </p:nvSpPr>
          <p:spPr>
            <a:xfrm>
              <a:off x="8692242" y="84608"/>
              <a:ext cx="415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D711B2-4BDF-D94A-93FE-8F7E26A872D0}"/>
                </a:ext>
              </a:extLst>
            </p:cNvPr>
            <p:cNvSpPr txBox="1"/>
            <p:nvPr/>
          </p:nvSpPr>
          <p:spPr>
            <a:xfrm>
              <a:off x="71842" y="5680758"/>
              <a:ext cx="63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472C5"/>
                  </a:solidFill>
                </a:rPr>
                <a:t>1.5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39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405036-7FB6-F343-8FFA-D12E7CE11576}"/>
              </a:ext>
            </a:extLst>
          </p:cNvPr>
          <p:cNvSpPr/>
          <p:nvPr/>
        </p:nvSpPr>
        <p:spPr>
          <a:xfrm>
            <a:off x="527305" y="345915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A-0.5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471B1-ED8E-2448-9CAA-CDCF8C39F2E1}"/>
              </a:ext>
            </a:extLst>
          </p:cNvPr>
          <p:cNvSpPr/>
          <p:nvPr/>
        </p:nvSpPr>
        <p:spPr>
          <a:xfrm>
            <a:off x="527305" y="2466221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596B3-3822-6C4B-8510-9704604D0FC3}"/>
              </a:ext>
            </a:extLst>
          </p:cNvPr>
          <p:cNvSpPr/>
          <p:nvPr/>
        </p:nvSpPr>
        <p:spPr>
          <a:xfrm>
            <a:off x="527305" y="4613037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41AA3-A910-624F-8CFC-84C3401E5864}"/>
              </a:ext>
            </a:extLst>
          </p:cNvPr>
          <p:cNvSpPr/>
          <p:nvPr/>
        </p:nvSpPr>
        <p:spPr>
          <a:xfrm>
            <a:off x="4526664" y="345916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B-0.5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2B144-29C6-774D-8CB8-E055CA51F0CD}"/>
              </a:ext>
            </a:extLst>
          </p:cNvPr>
          <p:cNvSpPr/>
          <p:nvPr/>
        </p:nvSpPr>
        <p:spPr>
          <a:xfrm>
            <a:off x="4526664" y="2478924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D0337-5CF4-724D-8CF3-484C841A5563}"/>
              </a:ext>
            </a:extLst>
          </p:cNvPr>
          <p:cNvSpPr/>
          <p:nvPr/>
        </p:nvSpPr>
        <p:spPr>
          <a:xfrm>
            <a:off x="4526664" y="4625740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18A34-4D29-6B46-BE6D-3A38205CEA4C}"/>
              </a:ext>
            </a:extLst>
          </p:cNvPr>
          <p:cNvSpPr/>
          <p:nvPr/>
        </p:nvSpPr>
        <p:spPr>
          <a:xfrm>
            <a:off x="9032378" y="333213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C-0.5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B86-8BFD-624A-B2B9-50FF9EC250A5}"/>
              </a:ext>
            </a:extLst>
          </p:cNvPr>
          <p:cNvSpPr/>
          <p:nvPr/>
        </p:nvSpPr>
        <p:spPr>
          <a:xfrm>
            <a:off x="9032378" y="2466221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C5253-F751-DB42-8335-C17FF9423A03}"/>
              </a:ext>
            </a:extLst>
          </p:cNvPr>
          <p:cNvSpPr/>
          <p:nvPr/>
        </p:nvSpPr>
        <p:spPr>
          <a:xfrm>
            <a:off x="9032378" y="4613037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20004" y="116732"/>
            <a:ext cx="90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LC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6/26/20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96343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icture containing sitting, small, standing, cat&#10;&#10;Description automatically generated">
            <a:extLst>
              <a:ext uri="{FF2B5EF4-FFF2-40B4-BE49-F238E27FC236}">
                <a16:creationId xmlns:a16="http://schemas.microsoft.com/office/drawing/2014/main" id="{C27FCEA3-1C32-43BF-B89D-28AB7E0059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34" y="455543"/>
            <a:ext cx="2557187" cy="1917890"/>
          </a:xfrm>
          <a:prstGeom prst="rect">
            <a:avLst/>
          </a:prstGeom>
        </p:spPr>
      </p:pic>
      <p:pic>
        <p:nvPicPr>
          <p:cNvPr id="7" name="Picture 6" descr="A close up of a green plant&#10;&#10;Description automatically generated">
            <a:extLst>
              <a:ext uri="{FF2B5EF4-FFF2-40B4-BE49-F238E27FC236}">
                <a16:creationId xmlns:a16="http://schemas.microsoft.com/office/drawing/2014/main" id="{92A96FE5-2F86-4575-8925-B6AD1873A6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9" y="2558536"/>
            <a:ext cx="2447881" cy="1835911"/>
          </a:xfrm>
          <a:prstGeom prst="rect">
            <a:avLst/>
          </a:prstGeom>
        </p:spPr>
      </p:pic>
      <p:pic>
        <p:nvPicPr>
          <p:cNvPr id="9" name="Picture 8" descr="A picture containing grass, tree&#10;&#10;Description automatically generated">
            <a:extLst>
              <a:ext uri="{FF2B5EF4-FFF2-40B4-BE49-F238E27FC236}">
                <a16:creationId xmlns:a16="http://schemas.microsoft.com/office/drawing/2014/main" id="{4FE2DEED-55B3-4B7F-9139-F4FC9C41EF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05" y="4711815"/>
            <a:ext cx="2495054" cy="187129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B878631-83D5-4B47-A19E-7C82FAB6F8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67" y="345916"/>
            <a:ext cx="2659643" cy="1994732"/>
          </a:xfrm>
          <a:prstGeom prst="rect">
            <a:avLst/>
          </a:prstGeom>
        </p:spPr>
      </p:pic>
      <p:pic>
        <p:nvPicPr>
          <p:cNvPr id="13" name="Picture 12" descr="A close up of a garden&#10;&#10;Description automatically generated">
            <a:extLst>
              <a:ext uri="{FF2B5EF4-FFF2-40B4-BE49-F238E27FC236}">
                <a16:creationId xmlns:a16="http://schemas.microsoft.com/office/drawing/2014/main" id="{5F8F394A-F43F-4DE0-83A4-8144590218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38" y="2542851"/>
            <a:ext cx="2483590" cy="1862693"/>
          </a:xfrm>
          <a:prstGeom prst="rect">
            <a:avLst/>
          </a:prstGeom>
        </p:spPr>
      </p:pic>
      <p:pic>
        <p:nvPicPr>
          <p:cNvPr id="17" name="Picture 16" descr="A close up of a green field&#10;&#10;Description automatically generated">
            <a:extLst>
              <a:ext uri="{FF2B5EF4-FFF2-40B4-BE49-F238E27FC236}">
                <a16:creationId xmlns:a16="http://schemas.microsoft.com/office/drawing/2014/main" id="{64846AC5-F746-4C77-858E-C39C07330A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67" y="4625740"/>
            <a:ext cx="2659643" cy="1994732"/>
          </a:xfrm>
          <a:prstGeom prst="rect">
            <a:avLst/>
          </a:prstGeom>
        </p:spPr>
      </p:pic>
      <p:pic>
        <p:nvPicPr>
          <p:cNvPr id="28" name="Picture 27" descr="A picture containing building, water, standing, person&#10;&#10;Description automatically generated">
            <a:extLst>
              <a:ext uri="{FF2B5EF4-FFF2-40B4-BE49-F238E27FC236}">
                <a16:creationId xmlns:a16="http://schemas.microsoft.com/office/drawing/2014/main" id="{647F7BAB-31D8-411B-90D6-1F146CF811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785" y="345916"/>
            <a:ext cx="2659643" cy="1994732"/>
          </a:xfrm>
          <a:prstGeom prst="rect">
            <a:avLst/>
          </a:prstGeom>
        </p:spPr>
      </p:pic>
      <p:pic>
        <p:nvPicPr>
          <p:cNvPr id="31" name="Picture 30" descr="A picture containing building, outdoor, sitting, cat&#10;&#10;Description automatically generated">
            <a:extLst>
              <a:ext uri="{FF2B5EF4-FFF2-40B4-BE49-F238E27FC236}">
                <a16:creationId xmlns:a16="http://schemas.microsoft.com/office/drawing/2014/main" id="{1DBE8062-AE43-499E-BD98-4AA595CA1B6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785" y="2542850"/>
            <a:ext cx="2413585" cy="1810189"/>
          </a:xfrm>
          <a:prstGeom prst="rect">
            <a:avLst/>
          </a:prstGeom>
        </p:spPr>
      </p:pic>
      <p:pic>
        <p:nvPicPr>
          <p:cNvPr id="33" name="Picture 32" descr="A tall green grass&#10;&#10;Description automatically generated">
            <a:extLst>
              <a:ext uri="{FF2B5EF4-FFF2-40B4-BE49-F238E27FC236}">
                <a16:creationId xmlns:a16="http://schemas.microsoft.com/office/drawing/2014/main" id="{A2473AD8-232F-41BD-8536-C3784066D1A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785" y="4648413"/>
            <a:ext cx="2484894" cy="18636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1E89F8-E1E1-694E-B075-5CD95F1CCBC3}"/>
              </a:ext>
            </a:extLst>
          </p:cNvPr>
          <p:cNvSpPr txBox="1"/>
          <p:nvPr/>
        </p:nvSpPr>
        <p:spPr>
          <a:xfrm>
            <a:off x="0" y="1036698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CA5600-F159-1E47-BC50-A512668E191D}"/>
              </a:ext>
            </a:extLst>
          </p:cNvPr>
          <p:cNvSpPr txBox="1"/>
          <p:nvPr/>
        </p:nvSpPr>
        <p:spPr>
          <a:xfrm>
            <a:off x="-44023" y="3433866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892B47-A5A7-0249-9E8D-33F446504F4D}"/>
              </a:ext>
            </a:extLst>
          </p:cNvPr>
          <p:cNvSpPr txBox="1"/>
          <p:nvPr/>
        </p:nvSpPr>
        <p:spPr>
          <a:xfrm>
            <a:off x="0" y="5438425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C3F0C0-2FEE-FB41-85EC-5AE078C27D32}"/>
              </a:ext>
            </a:extLst>
          </p:cNvPr>
          <p:cNvSpPr txBox="1"/>
          <p:nvPr/>
        </p:nvSpPr>
        <p:spPr>
          <a:xfrm>
            <a:off x="1723748" y="1091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297736-6554-164D-9DE5-896219A53B12}"/>
              </a:ext>
            </a:extLst>
          </p:cNvPr>
          <p:cNvSpPr txBox="1"/>
          <p:nvPr/>
        </p:nvSpPr>
        <p:spPr>
          <a:xfrm>
            <a:off x="5968753" y="21035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8866D3-68B2-B441-B8F7-713376C31F77}"/>
              </a:ext>
            </a:extLst>
          </p:cNvPr>
          <p:cNvSpPr txBox="1"/>
          <p:nvPr/>
        </p:nvSpPr>
        <p:spPr>
          <a:xfrm>
            <a:off x="10523556" y="-11231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9457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405036-7FB6-F343-8FFA-D12E7CE11576}"/>
              </a:ext>
            </a:extLst>
          </p:cNvPr>
          <p:cNvSpPr/>
          <p:nvPr/>
        </p:nvSpPr>
        <p:spPr>
          <a:xfrm>
            <a:off x="623005" y="345915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A-0.5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471B1-ED8E-2448-9CAA-CDCF8C39F2E1}"/>
              </a:ext>
            </a:extLst>
          </p:cNvPr>
          <p:cNvSpPr/>
          <p:nvPr/>
        </p:nvSpPr>
        <p:spPr>
          <a:xfrm>
            <a:off x="623005" y="2466221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596B3-3822-6C4B-8510-9704604D0FC3}"/>
              </a:ext>
            </a:extLst>
          </p:cNvPr>
          <p:cNvSpPr/>
          <p:nvPr/>
        </p:nvSpPr>
        <p:spPr>
          <a:xfrm>
            <a:off x="623005" y="4613037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A-1.5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41AA3-A910-624F-8CFC-84C3401E5864}"/>
              </a:ext>
            </a:extLst>
          </p:cNvPr>
          <p:cNvSpPr/>
          <p:nvPr/>
        </p:nvSpPr>
        <p:spPr>
          <a:xfrm>
            <a:off x="4654260" y="345916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B-0.5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2B144-29C6-774D-8CB8-E055CA51F0CD}"/>
              </a:ext>
            </a:extLst>
          </p:cNvPr>
          <p:cNvSpPr/>
          <p:nvPr/>
        </p:nvSpPr>
        <p:spPr>
          <a:xfrm>
            <a:off x="4654260" y="2478924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D0337-5CF4-724D-8CF3-484C841A5563}"/>
              </a:ext>
            </a:extLst>
          </p:cNvPr>
          <p:cNvSpPr/>
          <p:nvPr/>
        </p:nvSpPr>
        <p:spPr>
          <a:xfrm>
            <a:off x="4654260" y="4625740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B-1.5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18A34-4D29-6B46-BE6D-3A38205CEA4C}"/>
              </a:ext>
            </a:extLst>
          </p:cNvPr>
          <p:cNvSpPr/>
          <p:nvPr/>
        </p:nvSpPr>
        <p:spPr>
          <a:xfrm>
            <a:off x="9032378" y="333213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C-0.5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B86-8BFD-624A-B2B9-50FF9EC250A5}"/>
              </a:ext>
            </a:extLst>
          </p:cNvPr>
          <p:cNvSpPr/>
          <p:nvPr/>
        </p:nvSpPr>
        <p:spPr>
          <a:xfrm>
            <a:off x="9032378" y="2466221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C5253-F751-DB42-8335-C17FF9423A03}"/>
              </a:ext>
            </a:extLst>
          </p:cNvPr>
          <p:cNvSpPr/>
          <p:nvPr/>
        </p:nvSpPr>
        <p:spPr>
          <a:xfrm>
            <a:off x="9032378" y="4613037"/>
            <a:ext cx="2884050" cy="205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615698" y="116732"/>
            <a:ext cx="90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dirty="0"/>
              <a:t>DR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6/26/20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619634" y="696686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icture containing water, photo, wave, sitting&#10;&#10;Description automatically generated">
            <a:extLst>
              <a:ext uri="{FF2B5EF4-FFF2-40B4-BE49-F238E27FC236}">
                <a16:creationId xmlns:a16="http://schemas.microsoft.com/office/drawing/2014/main" id="{85476D8E-D8DE-4B7A-9B04-EEE75FB6B8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57" y="439897"/>
            <a:ext cx="2420644" cy="1815483"/>
          </a:xfrm>
          <a:prstGeom prst="rect">
            <a:avLst/>
          </a:prstGeom>
        </p:spPr>
      </p:pic>
      <p:pic>
        <p:nvPicPr>
          <p:cNvPr id="7" name="Picture 6" descr="A picture containing outdoor, sitting, game&#10;&#10;Description automatically generated">
            <a:extLst>
              <a:ext uri="{FF2B5EF4-FFF2-40B4-BE49-F238E27FC236}">
                <a16:creationId xmlns:a16="http://schemas.microsoft.com/office/drawing/2014/main" id="{03949EC8-DCFA-4F0F-B46C-5A345FCEC2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57" y="2559474"/>
            <a:ext cx="2318736" cy="173905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02D024F-67E8-4824-B9A7-C3031E3FDC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68" y="4736474"/>
            <a:ext cx="2443413" cy="183256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BDC5CE7-7C5E-4D79-82BD-F2E05F30C5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130" y="398795"/>
            <a:ext cx="2420644" cy="1815483"/>
          </a:xfrm>
          <a:prstGeom prst="rect">
            <a:avLst/>
          </a:prstGeom>
        </p:spPr>
      </p:pic>
      <p:pic>
        <p:nvPicPr>
          <p:cNvPr id="17" name="Picture 16" descr="A close up of a rock&#10;&#10;Description automatically generated">
            <a:extLst>
              <a:ext uri="{FF2B5EF4-FFF2-40B4-BE49-F238E27FC236}">
                <a16:creationId xmlns:a16="http://schemas.microsoft.com/office/drawing/2014/main" id="{5E15369F-8C55-46BB-8FE0-7A3B7AF6EE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235" y="2559474"/>
            <a:ext cx="2425373" cy="1819030"/>
          </a:xfrm>
          <a:prstGeom prst="rect">
            <a:avLst/>
          </a:prstGeom>
        </p:spPr>
      </p:pic>
      <p:pic>
        <p:nvPicPr>
          <p:cNvPr id="28" name="Picture 27" descr="A close up of some grass&#10;&#10;Description automatically generated">
            <a:extLst>
              <a:ext uri="{FF2B5EF4-FFF2-40B4-BE49-F238E27FC236}">
                <a16:creationId xmlns:a16="http://schemas.microsoft.com/office/drawing/2014/main" id="{C3F6AAA2-AA8C-493D-ABA4-BD730CA71C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59" y="4671528"/>
            <a:ext cx="2582726" cy="1937045"/>
          </a:xfrm>
          <a:prstGeom prst="rect">
            <a:avLst/>
          </a:prstGeom>
        </p:spPr>
      </p:pic>
      <p:pic>
        <p:nvPicPr>
          <p:cNvPr id="35" name="Picture 34" descr="A picture containing person, cat, sitting, standing&#10;&#10;Description automatically generated">
            <a:extLst>
              <a:ext uri="{FF2B5EF4-FFF2-40B4-BE49-F238E27FC236}">
                <a16:creationId xmlns:a16="http://schemas.microsoft.com/office/drawing/2014/main" id="{8591E7FD-9E67-4E34-AD58-3906E60773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927" y="398795"/>
            <a:ext cx="2371397" cy="1778548"/>
          </a:xfrm>
          <a:prstGeom prst="rect">
            <a:avLst/>
          </a:prstGeom>
        </p:spPr>
      </p:pic>
      <p:pic>
        <p:nvPicPr>
          <p:cNvPr id="39" name="Picture 38" descr="A close up of some grass&#10;&#10;Description automatically generated">
            <a:extLst>
              <a:ext uri="{FF2B5EF4-FFF2-40B4-BE49-F238E27FC236}">
                <a16:creationId xmlns:a16="http://schemas.microsoft.com/office/drawing/2014/main" id="{54A382A3-0B2D-4246-A735-8A05BDA3505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992" y="4625740"/>
            <a:ext cx="2704096" cy="2028071"/>
          </a:xfrm>
          <a:prstGeom prst="rect">
            <a:avLst/>
          </a:prstGeom>
        </p:spPr>
      </p:pic>
      <p:pic>
        <p:nvPicPr>
          <p:cNvPr id="41" name="Picture 40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9BC534E6-CEF4-47B1-A882-5C1130EE40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992" y="2473037"/>
            <a:ext cx="2729615" cy="20472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0FCAA2-44E3-3441-8CFE-1B9AE9FE894E}"/>
              </a:ext>
            </a:extLst>
          </p:cNvPr>
          <p:cNvSpPr txBox="1"/>
          <p:nvPr/>
        </p:nvSpPr>
        <p:spPr>
          <a:xfrm>
            <a:off x="138225" y="104733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016029-52CC-D048-9CE8-F97826618D9B}"/>
              </a:ext>
            </a:extLst>
          </p:cNvPr>
          <p:cNvSpPr txBox="1"/>
          <p:nvPr/>
        </p:nvSpPr>
        <p:spPr>
          <a:xfrm>
            <a:off x="136732" y="3242478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D1B81-7BA8-4147-9FF1-0344299CD41D}"/>
              </a:ext>
            </a:extLst>
          </p:cNvPr>
          <p:cNvSpPr txBox="1"/>
          <p:nvPr/>
        </p:nvSpPr>
        <p:spPr>
          <a:xfrm>
            <a:off x="180757" y="5374627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37692F-8E2D-A148-B3D8-73C9B9DA2E2D}"/>
              </a:ext>
            </a:extLst>
          </p:cNvPr>
          <p:cNvSpPr txBox="1"/>
          <p:nvPr/>
        </p:nvSpPr>
        <p:spPr>
          <a:xfrm>
            <a:off x="1723748" y="11724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6120C-98DC-5649-B02C-82D4584B647C}"/>
              </a:ext>
            </a:extLst>
          </p:cNvPr>
          <p:cNvSpPr txBox="1"/>
          <p:nvPr/>
        </p:nvSpPr>
        <p:spPr>
          <a:xfrm>
            <a:off x="5968753" y="3166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A5B151-EA20-3441-A5EC-807471955C76}"/>
              </a:ext>
            </a:extLst>
          </p:cNvPr>
          <p:cNvSpPr txBox="1"/>
          <p:nvPr/>
        </p:nvSpPr>
        <p:spPr>
          <a:xfrm>
            <a:off x="10523556" y="-598"/>
            <a:ext cx="4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635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732617-E279-4925-B0F0-75C22587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292092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718</Words>
  <Application>Microsoft Macintosh PowerPoint</Application>
  <PresentationFormat>Widescreen</PresentationFormat>
  <Paragraphs>504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                   2020 Intertidal Seaweed Photos  Table of Contents</vt:lpstr>
      <vt:lpstr>June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August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October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Burdick, David</cp:lastModifiedBy>
  <cp:revision>42</cp:revision>
  <dcterms:created xsi:type="dcterms:W3CDTF">2019-06-17T14:17:13Z</dcterms:created>
  <dcterms:modified xsi:type="dcterms:W3CDTF">2021-04-26T22:37:26Z</dcterms:modified>
</cp:coreProperties>
</file>