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64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5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6" r:id="rId20"/>
    <p:sldId id="267" r:id="rId21"/>
    <p:sldId id="268" r:id="rId22"/>
    <p:sldId id="269" r:id="rId23"/>
    <p:sldId id="278" r:id="rId24"/>
    <p:sldId id="279" r:id="rId25"/>
    <p:sldId id="285" r:id="rId26"/>
    <p:sldId id="256" r:id="rId27"/>
    <p:sldId id="286" r:id="rId28"/>
    <p:sldId id="280" r:id="rId29"/>
    <p:sldId id="281" r:id="rId30"/>
    <p:sldId id="28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 autoAdjust="0"/>
    <p:restoredTop sz="94694"/>
  </p:normalViewPr>
  <p:slideViewPr>
    <p:cSldViewPr snapToGrid="0" snapToObjects="1" showGuides="1">
      <p:cViewPr varScale="1">
        <p:scale>
          <a:sx n="81" d="100"/>
          <a:sy n="81" d="100"/>
        </p:scale>
        <p:origin x="7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29FD-AEA2-BD40-93D6-65FEF8F3F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95E61-3D12-6644-801C-9EDDE5A36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BEF5B-B371-EF43-AEF8-AC8D7EA1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20983-5E97-9141-BD10-D1321229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F0513-0190-6C4E-B0A8-0BC8C256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6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B7A0-924B-A142-8083-2C4C4F95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287AF-79D3-174A-8F62-011FBCC65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C837B-83ED-A545-811A-F9C8985E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A447C-8A4E-284E-9350-1FA2D39A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8045D-47C5-8841-ABB5-E2894431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4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AB47D-65EF-E24F-AA57-80ED55DD3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8B384-6E00-7443-8EC0-F61115836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4F000-F24D-374F-B251-1508B0A0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EFF77-6FB5-864E-9BF7-F902CEEC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AC715-AD4F-C14D-A7B6-4CB0718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0C7DE-3F64-AA48-98C9-915FB6C7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17887-E625-264C-A80B-5B9741F0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D21E1-1BDD-FF4B-8091-EE131810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1E777-EEFA-1B41-BBEB-965ED20C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BA8E9-A92D-BB4F-9C00-9F57B0F7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038F-5D58-D44F-A81A-CDC8C83A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817EB-ECB9-604C-8C97-B63CE8B7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049AA-0297-C14D-9B47-6FE94E5D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72BE5-D9C3-AE47-A783-9A54B0AD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EC419-B25D-E14E-998B-1CE4E2F4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3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6B3E-8B6B-8142-8143-7E3E352F5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08F9-40B3-C24C-BB3E-A6EA7F27A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A4996-6389-9A4D-BBAF-693018850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4BE2C-E7A1-FD45-8BA2-FD6F48C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1A020-EBFA-7C4F-9CBB-EABD8A37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A24F7-45BD-9D49-8A9D-4F2E2BD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7FFD-DE6D-9448-8820-9ABEB878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4B276-DF93-7B45-AC24-AEB043E73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E093-B496-1844-BCD0-73EFFB9BB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2E57C-4070-D542-8EAB-8AAC315B0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800AF-EE21-8349-AFC0-7B7E72547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E33F4-8DE2-E747-8FFE-884996F8D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28B8B-C2AE-5A4A-8B0B-4BC3CA0C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05630E-F94F-F048-85F3-2B7D0BC1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4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4D20-BBF1-A84D-BC20-D70FCB7D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6FD23-1B89-0648-80BE-8176E4F5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AE2B6-791B-A24F-9327-A5F35EE0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F5B7C-C9F1-3743-B406-FF75A4D2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6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EF17A-5D78-9D49-823A-14FD4F1E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E4911-08C5-E04B-A64E-471B819E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4AA7-C37C-4440-95CE-EDB2E268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0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308C-E9D8-D046-8B87-9D38DC58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27891-BB0B-5E46-87EE-C9BE3D82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31C46-C47E-5A46-9481-469C800B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52B06-41FA-CE41-A8D9-18378E67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DCC14-AE4D-7848-BA79-9D904D7AE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F2FD1-6857-CA4E-BCD4-5DD4B9EB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1789-EA2E-EB42-9C03-258E558B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4CD09-3543-3D41-868C-591009042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AB830-2C65-EF40-8DF0-E842ECBC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DC313-0619-9548-9560-5756A169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0DF64-EA2D-E54F-B524-7930F148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6A644-6D82-4B45-9B6A-ACAA801A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7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B56CE-947D-8F45-86B0-976F2CCC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FD4FC-D4F6-214C-9312-82214C80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43709-5EE1-1B45-8E41-6EA9C0C8F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6D67-0490-BA41-8DF8-354B6A733BF7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2B00C-443B-0548-A387-6BC1307A1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3FC04-060C-8C4C-A82D-70033F3EB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6E692-171E-EA48-AD83-A279742A1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8.jpeg"/><Relationship Id="rId7" Type="http://schemas.openxmlformats.org/officeDocument/2006/relationships/image" Target="../media/image173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10" Type="http://schemas.openxmlformats.org/officeDocument/2006/relationships/image" Target="../media/image184.jpeg"/><Relationship Id="rId4" Type="http://schemas.openxmlformats.org/officeDocument/2006/relationships/image" Target="../media/image179.jpeg"/><Relationship Id="rId9" Type="http://schemas.openxmlformats.org/officeDocument/2006/relationships/image" Target="../media/image18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196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12" Type="http://schemas.openxmlformats.org/officeDocument/2006/relationships/image" Target="../media/image195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10" Type="http://schemas.openxmlformats.org/officeDocument/2006/relationships/image" Target="../media/image214.jpe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10" Type="http://schemas.openxmlformats.org/officeDocument/2006/relationships/image" Target="../media/image223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tiff"/><Relationship Id="rId3" Type="http://schemas.openxmlformats.org/officeDocument/2006/relationships/image" Target="../media/image224.tiff"/><Relationship Id="rId7" Type="http://schemas.openxmlformats.org/officeDocument/2006/relationships/image" Target="../media/image228.tiff"/><Relationship Id="rId2" Type="http://schemas.openxmlformats.org/officeDocument/2006/relationships/hyperlink" Target="https://www.dropbox.com/preview/Macroalgae%20Images/2019%20Intertidal%20Photos/October%202019%20Photos/Sunset%20Hill%20Farm/DSCN0039.JPG?role=persona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tiff"/><Relationship Id="rId11" Type="http://schemas.openxmlformats.org/officeDocument/2006/relationships/image" Target="../media/image232.tiff"/><Relationship Id="rId5" Type="http://schemas.openxmlformats.org/officeDocument/2006/relationships/image" Target="../media/image226.tiff"/><Relationship Id="rId10" Type="http://schemas.openxmlformats.org/officeDocument/2006/relationships/image" Target="../media/image231.tiff"/><Relationship Id="rId4" Type="http://schemas.openxmlformats.org/officeDocument/2006/relationships/image" Target="../media/image225.tiff"/><Relationship Id="rId9" Type="http://schemas.openxmlformats.org/officeDocument/2006/relationships/image" Target="../media/image230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10" Type="http://schemas.openxmlformats.org/officeDocument/2006/relationships/image" Target="../media/image241.jpeg"/><Relationship Id="rId4" Type="http://schemas.openxmlformats.org/officeDocument/2006/relationships/image" Target="../media/image235.jpeg"/><Relationship Id="rId9" Type="http://schemas.openxmlformats.org/officeDocument/2006/relationships/image" Target="../media/image2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FEFD7-CEF8-4F44-B0E0-11EB0A23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                   2019 Intertidal Seaweed Photos </a:t>
            </a:r>
            <a:br>
              <a:rPr lang="en-US" sz="4000" dirty="0"/>
            </a:br>
            <a:r>
              <a:rPr lang="en-US" sz="3600" dirty="0"/>
              <a:t>Table of Contents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B93FE-F94A-400B-AE4B-CB48E97D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9616126" cy="527379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June 2019 Cover</a:t>
            </a:r>
          </a:p>
          <a:p>
            <a:pPr lvl="1"/>
            <a:r>
              <a:rPr lang="en-US" dirty="0"/>
              <a:t>Four Tree Island………..………………………….. Slide 3-4</a:t>
            </a:r>
          </a:p>
          <a:p>
            <a:pPr lvl="1"/>
            <a:r>
              <a:rPr lang="en-US" dirty="0"/>
              <a:t>Adams Point…………………………………………. Slide 5</a:t>
            </a:r>
          </a:p>
          <a:p>
            <a:pPr lvl="1"/>
            <a:r>
              <a:rPr lang="en-US" dirty="0"/>
              <a:t>Depot Road………………………………………….. Slide 6</a:t>
            </a:r>
          </a:p>
          <a:p>
            <a:pPr lvl="1"/>
            <a:r>
              <a:rPr lang="en-US" dirty="0"/>
              <a:t>Hilton Park……………………………………………. Slide 7-8</a:t>
            </a:r>
          </a:p>
          <a:p>
            <a:pPr lvl="1"/>
            <a:r>
              <a:rPr lang="en-US" dirty="0"/>
              <a:t>Sunset Hill Farm……………………………………. Slide 9</a:t>
            </a:r>
          </a:p>
          <a:p>
            <a:r>
              <a:rPr lang="en-US" dirty="0"/>
              <a:t>August 2019 Cover + Biomass</a:t>
            </a:r>
          </a:p>
          <a:p>
            <a:pPr lvl="1"/>
            <a:r>
              <a:rPr lang="en-US" dirty="0"/>
              <a:t>Adams Point Cover……………………………….. Slide 11</a:t>
            </a:r>
          </a:p>
          <a:p>
            <a:pPr lvl="1"/>
            <a:r>
              <a:rPr lang="en-US" dirty="0"/>
              <a:t>Adams Point Biomass……………………………. Slide 12</a:t>
            </a:r>
          </a:p>
          <a:p>
            <a:pPr lvl="1"/>
            <a:r>
              <a:rPr lang="en-US" dirty="0"/>
              <a:t>Depot Road Cover…………………………………. Slide 13</a:t>
            </a:r>
          </a:p>
          <a:p>
            <a:pPr lvl="1"/>
            <a:r>
              <a:rPr lang="en-US" dirty="0"/>
              <a:t>Depot Road Biomass……………………………… Slide 14</a:t>
            </a:r>
          </a:p>
          <a:p>
            <a:pPr lvl="1"/>
            <a:r>
              <a:rPr lang="en-US" dirty="0"/>
              <a:t>Hilton Park Cover…………………………………… Slide 15-16</a:t>
            </a:r>
          </a:p>
          <a:p>
            <a:pPr lvl="1"/>
            <a:r>
              <a:rPr lang="en-US" dirty="0"/>
              <a:t>Hilton Park Biomass……………………………….. Slide 17-18</a:t>
            </a:r>
          </a:p>
          <a:p>
            <a:pPr lvl="1"/>
            <a:r>
              <a:rPr lang="en-US" dirty="0"/>
              <a:t>Four Tree Island Cover……………………………. Slide 19-20</a:t>
            </a:r>
          </a:p>
          <a:p>
            <a:pPr lvl="1"/>
            <a:r>
              <a:rPr lang="en-US" dirty="0"/>
              <a:t>Four Tree Island Biomass……………………….. Slide 21-22</a:t>
            </a:r>
          </a:p>
          <a:p>
            <a:pPr lvl="1"/>
            <a:r>
              <a:rPr lang="en-US" dirty="0"/>
              <a:t>Sunset Hill Farm Cover…………………………… Slide 23</a:t>
            </a:r>
          </a:p>
          <a:p>
            <a:pPr lvl="1"/>
            <a:r>
              <a:rPr lang="en-US" dirty="0"/>
              <a:t>Sunset Hill Farm Biomass……………………….. Slide 24</a:t>
            </a:r>
          </a:p>
          <a:p>
            <a:r>
              <a:rPr lang="en-US" dirty="0"/>
              <a:t>October 2019 Cover</a:t>
            </a:r>
          </a:p>
          <a:p>
            <a:pPr lvl="1"/>
            <a:r>
              <a:rPr lang="en-US" dirty="0"/>
              <a:t>Adams Point…………………………………………… Slide 26</a:t>
            </a:r>
          </a:p>
          <a:p>
            <a:pPr lvl="1"/>
            <a:r>
              <a:rPr lang="en-US" dirty="0"/>
              <a:t>Depot Road……………………………………………. Slide 27</a:t>
            </a:r>
          </a:p>
          <a:p>
            <a:pPr lvl="1"/>
            <a:r>
              <a:rPr lang="en-US" dirty="0"/>
              <a:t>Four Tree Island……………………………………… Slide 28-29</a:t>
            </a:r>
          </a:p>
          <a:p>
            <a:pPr lvl="1"/>
            <a:r>
              <a:rPr lang="en-US" dirty="0"/>
              <a:t>Sunset Hill Farm……………………………………… Slide 30</a:t>
            </a:r>
          </a:p>
          <a:p>
            <a:pPr lvl="1"/>
            <a:r>
              <a:rPr lang="en-US" dirty="0"/>
              <a:t>Hilton Park……………………………………………… Slide 31-32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6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2383-0FC6-44F1-A38A-2661B82C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594" y="2297619"/>
            <a:ext cx="3837495" cy="1325563"/>
          </a:xfrm>
        </p:spPr>
        <p:txBody>
          <a:bodyPr>
            <a:normAutofit/>
          </a:bodyPr>
          <a:lstStyle/>
          <a:p>
            <a:r>
              <a:rPr lang="en-US" sz="5400" dirty="0"/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86850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405036-7FB6-F343-8FFA-D12E7CE11576}"/>
              </a:ext>
            </a:extLst>
          </p:cNvPr>
          <p:cNvSpPr/>
          <p:nvPr/>
        </p:nvSpPr>
        <p:spPr>
          <a:xfrm>
            <a:off x="455131" y="54310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471B1-ED8E-2448-9CAA-CDCF8C39F2E1}"/>
              </a:ext>
            </a:extLst>
          </p:cNvPr>
          <p:cNvSpPr/>
          <p:nvPr/>
        </p:nvSpPr>
        <p:spPr>
          <a:xfrm>
            <a:off x="465311" y="1748154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E6BFD4-CFB1-E04F-95AA-2C3187714C39}"/>
              </a:ext>
            </a:extLst>
          </p:cNvPr>
          <p:cNvSpPr/>
          <p:nvPr/>
        </p:nvSpPr>
        <p:spPr>
          <a:xfrm>
            <a:off x="492635" y="522498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596B3-3822-6C4B-8510-9704604D0FC3}"/>
              </a:ext>
            </a:extLst>
          </p:cNvPr>
          <p:cNvSpPr/>
          <p:nvPr/>
        </p:nvSpPr>
        <p:spPr>
          <a:xfrm>
            <a:off x="470167" y="3464956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41AA3-A910-624F-8CFC-84C3401E5864}"/>
              </a:ext>
            </a:extLst>
          </p:cNvPr>
          <p:cNvSpPr/>
          <p:nvPr/>
        </p:nvSpPr>
        <p:spPr>
          <a:xfrm>
            <a:off x="4549035" y="10289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2B144-29C6-774D-8CB8-E055CA51F0CD}"/>
              </a:ext>
            </a:extLst>
          </p:cNvPr>
          <p:cNvSpPr/>
          <p:nvPr/>
        </p:nvSpPr>
        <p:spPr>
          <a:xfrm>
            <a:off x="4549035" y="1737986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0AD31B-6DF5-5644-90A6-9DBB18F2DF5D}"/>
              </a:ext>
            </a:extLst>
          </p:cNvPr>
          <p:cNvSpPr/>
          <p:nvPr/>
        </p:nvSpPr>
        <p:spPr>
          <a:xfrm>
            <a:off x="4549035" y="5204564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D0337-5CF4-724D-8CF3-484C841A5563}"/>
              </a:ext>
            </a:extLst>
          </p:cNvPr>
          <p:cNvSpPr/>
          <p:nvPr/>
        </p:nvSpPr>
        <p:spPr>
          <a:xfrm>
            <a:off x="4549035" y="347686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18A34-4D29-6B46-BE6D-3A38205CEA4C}"/>
              </a:ext>
            </a:extLst>
          </p:cNvPr>
          <p:cNvSpPr/>
          <p:nvPr/>
        </p:nvSpPr>
        <p:spPr>
          <a:xfrm>
            <a:off x="9041109" y="0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B86-8BFD-624A-B2B9-50FF9EC250A5}"/>
              </a:ext>
            </a:extLst>
          </p:cNvPr>
          <p:cNvSpPr/>
          <p:nvPr/>
        </p:nvSpPr>
        <p:spPr>
          <a:xfrm>
            <a:off x="9041109" y="172769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35AEBF-9076-0848-BB20-ADCA08286EE1}"/>
              </a:ext>
            </a:extLst>
          </p:cNvPr>
          <p:cNvSpPr/>
          <p:nvPr/>
        </p:nvSpPr>
        <p:spPr>
          <a:xfrm>
            <a:off x="9041109" y="5194275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C5253-F751-DB42-8335-C17FF9423A03}"/>
              </a:ext>
            </a:extLst>
          </p:cNvPr>
          <p:cNvSpPr/>
          <p:nvPr/>
        </p:nvSpPr>
        <p:spPr>
          <a:xfrm>
            <a:off x="9041109" y="3466578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08BD4A-A73A-4E47-99F7-4D875003D2F5}"/>
              </a:ext>
            </a:extLst>
          </p:cNvPr>
          <p:cNvSpPr txBox="1"/>
          <p:nvPr/>
        </p:nvSpPr>
        <p:spPr>
          <a:xfrm>
            <a:off x="3505018" y="159099"/>
            <a:ext cx="1031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AP</a:t>
            </a:r>
          </a:p>
          <a:p>
            <a:r>
              <a:rPr lang="en-US" b="1" dirty="0"/>
              <a:t>Adams Pt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Cover (0.25m2 quadrat)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F181F6-E52D-0240-AFF6-2327F8CA4B9E}"/>
              </a:ext>
            </a:extLst>
          </p:cNvPr>
          <p:cNvSpPr txBox="1"/>
          <p:nvPr/>
        </p:nvSpPr>
        <p:spPr>
          <a:xfrm>
            <a:off x="7714034" y="116732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8/1/19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12BF5D-68BC-4995-8EE5-9D52B3068C60}"/>
              </a:ext>
            </a:extLst>
          </p:cNvPr>
          <p:cNvSpPr txBox="1"/>
          <p:nvPr/>
        </p:nvSpPr>
        <p:spPr>
          <a:xfrm>
            <a:off x="59032" y="1040062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C94A8F-BE83-4391-946C-AB2FB5C437E4}"/>
              </a:ext>
            </a:extLst>
          </p:cNvPr>
          <p:cNvSpPr txBox="1"/>
          <p:nvPr/>
        </p:nvSpPr>
        <p:spPr>
          <a:xfrm>
            <a:off x="-37190" y="2392073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FBA5AA-1BD9-4A3B-82E1-7EFCAFAC64BF}"/>
              </a:ext>
            </a:extLst>
          </p:cNvPr>
          <p:cNvSpPr txBox="1"/>
          <p:nvPr/>
        </p:nvSpPr>
        <p:spPr>
          <a:xfrm>
            <a:off x="0" y="4254924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F57E2-5791-47A5-B379-35B4AD35914F}"/>
              </a:ext>
            </a:extLst>
          </p:cNvPr>
          <p:cNvSpPr txBox="1"/>
          <p:nvPr/>
        </p:nvSpPr>
        <p:spPr>
          <a:xfrm>
            <a:off x="-22154" y="5687517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pic>
        <p:nvPicPr>
          <p:cNvPr id="4" name="Picture 3" descr="A picture containing snow, yellow, man, food&#10;&#10;Description automatically generated">
            <a:extLst>
              <a:ext uri="{FF2B5EF4-FFF2-40B4-BE49-F238E27FC236}">
                <a16:creationId xmlns:a16="http://schemas.microsoft.com/office/drawing/2014/main" id="{84BE6D12-123C-44F4-91F6-D57492C708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84" y="69143"/>
            <a:ext cx="2139828" cy="1604871"/>
          </a:xfrm>
          <a:prstGeom prst="rect">
            <a:avLst/>
          </a:prstGeom>
        </p:spPr>
      </p:pic>
      <p:pic>
        <p:nvPicPr>
          <p:cNvPr id="7" name="Picture 6" descr="A picture containing photo, black, sitting, rain&#10;&#10;Description automatically generated">
            <a:extLst>
              <a:ext uri="{FF2B5EF4-FFF2-40B4-BE49-F238E27FC236}">
                <a16:creationId xmlns:a16="http://schemas.microsoft.com/office/drawing/2014/main" id="{5FFB7C08-8F78-44FC-93A8-B2C270BF76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04" y="1815862"/>
            <a:ext cx="2075229" cy="1556422"/>
          </a:xfrm>
          <a:prstGeom prst="rect">
            <a:avLst/>
          </a:prstGeom>
        </p:spPr>
      </p:pic>
      <p:pic>
        <p:nvPicPr>
          <p:cNvPr id="10" name="Picture 9" descr="A picture containing standing&#10;&#10;Description automatically generated">
            <a:extLst>
              <a:ext uri="{FF2B5EF4-FFF2-40B4-BE49-F238E27FC236}">
                <a16:creationId xmlns:a16="http://schemas.microsoft.com/office/drawing/2014/main" id="{E4AF6431-F229-4F14-944D-84886ACA83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04" y="3531143"/>
            <a:ext cx="2087976" cy="1565981"/>
          </a:xfrm>
          <a:prstGeom prst="rect">
            <a:avLst/>
          </a:prstGeom>
        </p:spPr>
      </p:pic>
      <p:pic>
        <p:nvPicPr>
          <p:cNvPr id="14" name="Picture 13" descr="A pile of hay&#10;&#10;Description automatically generated">
            <a:extLst>
              <a:ext uri="{FF2B5EF4-FFF2-40B4-BE49-F238E27FC236}">
                <a16:creationId xmlns:a16="http://schemas.microsoft.com/office/drawing/2014/main" id="{79182CBC-801F-4D7D-B59A-0B03E819F6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87" y="5230996"/>
            <a:ext cx="2147813" cy="1610860"/>
          </a:xfrm>
          <a:prstGeom prst="rect">
            <a:avLst/>
          </a:prstGeom>
        </p:spPr>
      </p:pic>
      <p:pic>
        <p:nvPicPr>
          <p:cNvPr id="41" name="Picture 40" descr="A picture containing rainbow, water, yellow, man&#10;&#10;Description automatically generated">
            <a:extLst>
              <a:ext uri="{FF2B5EF4-FFF2-40B4-BE49-F238E27FC236}">
                <a16:creationId xmlns:a16="http://schemas.microsoft.com/office/drawing/2014/main" id="{79966C80-4505-43D6-811D-82B613044D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664" y="10289"/>
            <a:ext cx="2218300" cy="1663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04B648-120D-4648-B376-28BB85C16F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384" y="1727696"/>
            <a:ext cx="2192783" cy="1644587"/>
          </a:xfrm>
          <a:prstGeom prst="rect">
            <a:avLst/>
          </a:prstGeom>
        </p:spPr>
      </p:pic>
      <p:pic>
        <p:nvPicPr>
          <p:cNvPr id="48" name="Picture 47" descr="A pile of rocks&#10;&#10;Description automatically generated">
            <a:extLst>
              <a:ext uri="{FF2B5EF4-FFF2-40B4-BE49-F238E27FC236}">
                <a16:creationId xmlns:a16="http://schemas.microsoft.com/office/drawing/2014/main" id="{2F8DB983-DDF6-4DDE-8B1F-B1682A122D9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728" y="3528755"/>
            <a:ext cx="2149116" cy="1611837"/>
          </a:xfrm>
          <a:prstGeom prst="rect">
            <a:avLst/>
          </a:prstGeom>
        </p:spPr>
      </p:pic>
      <p:pic>
        <p:nvPicPr>
          <p:cNvPr id="50" name="Picture 49" descr="A pile of garbage&#10;&#10;Description automatically generated">
            <a:extLst>
              <a:ext uri="{FF2B5EF4-FFF2-40B4-BE49-F238E27FC236}">
                <a16:creationId xmlns:a16="http://schemas.microsoft.com/office/drawing/2014/main" id="{C54093A4-C3EE-4C38-A266-DAC3F38976C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381" y="5285614"/>
            <a:ext cx="2056625" cy="1542469"/>
          </a:xfrm>
          <a:prstGeom prst="rect">
            <a:avLst/>
          </a:prstGeom>
        </p:spPr>
      </p:pic>
      <p:pic>
        <p:nvPicPr>
          <p:cNvPr id="52" name="Picture 51" descr="A picture containing nature, snow, riding, water&#10;&#10;Description automatically generated">
            <a:extLst>
              <a:ext uri="{FF2B5EF4-FFF2-40B4-BE49-F238E27FC236}">
                <a16:creationId xmlns:a16="http://schemas.microsoft.com/office/drawing/2014/main" id="{3C772FDC-D29C-429F-9BB3-9A4101F286A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43" y="0"/>
            <a:ext cx="2147813" cy="1610860"/>
          </a:xfrm>
          <a:prstGeom prst="rect">
            <a:avLst/>
          </a:prstGeom>
        </p:spPr>
      </p:pic>
      <p:pic>
        <p:nvPicPr>
          <p:cNvPr id="54" name="Picture 53" descr="A picture containing photo, sitting, laying, covered&#10;&#10;Description automatically generated">
            <a:extLst>
              <a:ext uri="{FF2B5EF4-FFF2-40B4-BE49-F238E27FC236}">
                <a16:creationId xmlns:a16="http://schemas.microsoft.com/office/drawing/2014/main" id="{E60AB0FC-F6F8-4909-817F-5E856CCAE0D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692" y="1769216"/>
            <a:ext cx="2137422" cy="1603067"/>
          </a:xfrm>
          <a:prstGeom prst="rect">
            <a:avLst/>
          </a:prstGeom>
        </p:spPr>
      </p:pic>
      <p:pic>
        <p:nvPicPr>
          <p:cNvPr id="56" name="Picture 55" descr="A picture containing sitting, bench, old&#10;&#10;Description automatically generated">
            <a:extLst>
              <a:ext uri="{FF2B5EF4-FFF2-40B4-BE49-F238E27FC236}">
                <a16:creationId xmlns:a16="http://schemas.microsoft.com/office/drawing/2014/main" id="{93D83250-A05E-4F64-BF1A-74BAF931D5C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029" y="3485287"/>
            <a:ext cx="2149116" cy="1611837"/>
          </a:xfrm>
          <a:prstGeom prst="rect">
            <a:avLst/>
          </a:prstGeom>
        </p:spPr>
      </p:pic>
      <p:pic>
        <p:nvPicPr>
          <p:cNvPr id="58" name="Picture 57" descr="A green and brown grass&#10;&#10;Description automatically generated">
            <a:extLst>
              <a:ext uri="{FF2B5EF4-FFF2-40B4-BE49-F238E27FC236}">
                <a16:creationId xmlns:a16="http://schemas.microsoft.com/office/drawing/2014/main" id="{F2B9DEB2-1F62-4DD0-8F68-CC2987D16C9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029" y="5230996"/>
            <a:ext cx="2077039" cy="15577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021FF3-50D2-4F78-A825-13C91884083F}"/>
              </a:ext>
            </a:extLst>
          </p:cNvPr>
          <p:cNvSpPr txBox="1"/>
          <p:nvPr/>
        </p:nvSpPr>
        <p:spPr>
          <a:xfrm flipH="1">
            <a:off x="1549550" y="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DAFE55-9518-441A-A482-3E596742178F}"/>
              </a:ext>
            </a:extLst>
          </p:cNvPr>
          <p:cNvSpPr txBox="1"/>
          <p:nvPr/>
        </p:nvSpPr>
        <p:spPr>
          <a:xfrm flipH="1">
            <a:off x="5737763" y="3804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F6F6E1-1C6B-4D8E-A398-B7AC2201A4F3}"/>
              </a:ext>
            </a:extLst>
          </p:cNvPr>
          <p:cNvSpPr txBox="1"/>
          <p:nvPr/>
        </p:nvSpPr>
        <p:spPr>
          <a:xfrm flipH="1">
            <a:off x="10474403" y="30705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202105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405036-7FB6-F343-8FFA-D12E7CE11576}"/>
              </a:ext>
            </a:extLst>
          </p:cNvPr>
          <p:cNvSpPr/>
          <p:nvPr/>
        </p:nvSpPr>
        <p:spPr>
          <a:xfrm>
            <a:off x="465641" y="31352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</a:t>
            </a:r>
          </a:p>
          <a:p>
            <a:pPr algn="ctr"/>
            <a:r>
              <a:rPr lang="en-US" dirty="0"/>
              <a:t>photo missing </a:t>
            </a:r>
          </a:p>
          <a:p>
            <a:pPr algn="ctr"/>
            <a:r>
              <a:rPr lang="en-US" dirty="0"/>
              <a:t>(too muddy)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471B1-ED8E-2448-9CAA-CDCF8C39F2E1}"/>
              </a:ext>
            </a:extLst>
          </p:cNvPr>
          <p:cNvSpPr/>
          <p:nvPr/>
        </p:nvSpPr>
        <p:spPr>
          <a:xfrm>
            <a:off x="465311" y="1748154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E6BFD4-CFB1-E04F-95AA-2C3187714C39}"/>
              </a:ext>
            </a:extLst>
          </p:cNvPr>
          <p:cNvSpPr/>
          <p:nvPr/>
        </p:nvSpPr>
        <p:spPr>
          <a:xfrm>
            <a:off x="492635" y="522498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596B3-3822-6C4B-8510-9704604D0FC3}"/>
              </a:ext>
            </a:extLst>
          </p:cNvPr>
          <p:cNvSpPr/>
          <p:nvPr/>
        </p:nvSpPr>
        <p:spPr>
          <a:xfrm>
            <a:off x="470167" y="3464956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41AA3-A910-624F-8CFC-84C3401E5864}"/>
              </a:ext>
            </a:extLst>
          </p:cNvPr>
          <p:cNvSpPr/>
          <p:nvPr/>
        </p:nvSpPr>
        <p:spPr>
          <a:xfrm>
            <a:off x="4549035" y="10289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</a:t>
            </a:r>
          </a:p>
          <a:p>
            <a:pPr algn="ctr"/>
            <a:r>
              <a:rPr lang="en-US" dirty="0"/>
              <a:t>photo missing </a:t>
            </a:r>
          </a:p>
          <a:p>
            <a:pPr algn="ctr"/>
            <a:r>
              <a:rPr lang="en-US" dirty="0"/>
              <a:t>(too muddy)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2B144-29C6-774D-8CB8-E055CA51F0CD}"/>
              </a:ext>
            </a:extLst>
          </p:cNvPr>
          <p:cNvSpPr/>
          <p:nvPr/>
        </p:nvSpPr>
        <p:spPr>
          <a:xfrm>
            <a:off x="4549035" y="1737986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0AD31B-6DF5-5644-90A6-9DBB18F2DF5D}"/>
              </a:ext>
            </a:extLst>
          </p:cNvPr>
          <p:cNvSpPr/>
          <p:nvPr/>
        </p:nvSpPr>
        <p:spPr>
          <a:xfrm>
            <a:off x="4549035" y="5204564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D0337-5CF4-724D-8CF3-484C841A5563}"/>
              </a:ext>
            </a:extLst>
          </p:cNvPr>
          <p:cNvSpPr/>
          <p:nvPr/>
        </p:nvSpPr>
        <p:spPr>
          <a:xfrm>
            <a:off x="4549035" y="347686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18A34-4D29-6B46-BE6D-3A38205CEA4C}"/>
              </a:ext>
            </a:extLst>
          </p:cNvPr>
          <p:cNvSpPr/>
          <p:nvPr/>
        </p:nvSpPr>
        <p:spPr>
          <a:xfrm>
            <a:off x="9041109" y="0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</a:t>
            </a:r>
          </a:p>
          <a:p>
            <a:pPr algn="ctr"/>
            <a:r>
              <a:rPr lang="en-US" dirty="0"/>
              <a:t>photo missing </a:t>
            </a:r>
          </a:p>
          <a:p>
            <a:pPr algn="ctr"/>
            <a:r>
              <a:rPr lang="en-US" dirty="0"/>
              <a:t>(too muddy)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B86-8BFD-624A-B2B9-50FF9EC250A5}"/>
              </a:ext>
            </a:extLst>
          </p:cNvPr>
          <p:cNvSpPr/>
          <p:nvPr/>
        </p:nvSpPr>
        <p:spPr>
          <a:xfrm>
            <a:off x="9041109" y="172769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35AEBF-9076-0848-BB20-ADCA08286EE1}"/>
              </a:ext>
            </a:extLst>
          </p:cNvPr>
          <p:cNvSpPr/>
          <p:nvPr/>
        </p:nvSpPr>
        <p:spPr>
          <a:xfrm>
            <a:off x="9041109" y="5194275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C5253-F751-DB42-8335-C17FF9423A03}"/>
              </a:ext>
            </a:extLst>
          </p:cNvPr>
          <p:cNvSpPr/>
          <p:nvPr/>
        </p:nvSpPr>
        <p:spPr>
          <a:xfrm>
            <a:off x="9041109" y="3466578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08BD4A-A73A-4E47-99F7-4D875003D2F5}"/>
              </a:ext>
            </a:extLst>
          </p:cNvPr>
          <p:cNvSpPr txBox="1"/>
          <p:nvPr/>
        </p:nvSpPr>
        <p:spPr>
          <a:xfrm>
            <a:off x="3367954" y="159099"/>
            <a:ext cx="11683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AP</a:t>
            </a:r>
          </a:p>
          <a:p>
            <a:r>
              <a:rPr lang="en-US" b="1" dirty="0"/>
              <a:t>Adams Pt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Biomass (0.0625m</a:t>
            </a:r>
            <a:r>
              <a:rPr lang="en-US" baseline="30000" dirty="0"/>
              <a:t>2</a:t>
            </a:r>
            <a:r>
              <a:rPr lang="en-US" dirty="0"/>
              <a:t> quadrat)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F181F6-E52D-0240-AFF6-2327F8CA4B9E}"/>
              </a:ext>
            </a:extLst>
          </p:cNvPr>
          <p:cNvSpPr txBox="1"/>
          <p:nvPr/>
        </p:nvSpPr>
        <p:spPr>
          <a:xfrm>
            <a:off x="7714034" y="116732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8/1/19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12BF5D-68BC-4995-8EE5-9D52B3068C60}"/>
              </a:ext>
            </a:extLst>
          </p:cNvPr>
          <p:cNvSpPr txBox="1"/>
          <p:nvPr/>
        </p:nvSpPr>
        <p:spPr>
          <a:xfrm>
            <a:off x="59032" y="1040062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C94A8F-BE83-4391-946C-AB2FB5C437E4}"/>
              </a:ext>
            </a:extLst>
          </p:cNvPr>
          <p:cNvSpPr txBox="1"/>
          <p:nvPr/>
        </p:nvSpPr>
        <p:spPr>
          <a:xfrm>
            <a:off x="-37190" y="2392073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FBA5AA-1BD9-4A3B-82E1-7EFCAFAC64BF}"/>
              </a:ext>
            </a:extLst>
          </p:cNvPr>
          <p:cNvSpPr txBox="1"/>
          <p:nvPr/>
        </p:nvSpPr>
        <p:spPr>
          <a:xfrm>
            <a:off x="0" y="4254924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F57E2-5791-47A5-B379-35B4AD35914F}"/>
              </a:ext>
            </a:extLst>
          </p:cNvPr>
          <p:cNvSpPr txBox="1"/>
          <p:nvPr/>
        </p:nvSpPr>
        <p:spPr>
          <a:xfrm>
            <a:off x="-22154" y="5687517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021FF3-50D2-4F78-A825-13C91884083F}"/>
              </a:ext>
            </a:extLst>
          </p:cNvPr>
          <p:cNvSpPr txBox="1"/>
          <p:nvPr/>
        </p:nvSpPr>
        <p:spPr>
          <a:xfrm flipH="1">
            <a:off x="1681363" y="-11806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DAFE55-9518-441A-A482-3E596742178F}"/>
              </a:ext>
            </a:extLst>
          </p:cNvPr>
          <p:cNvSpPr txBox="1"/>
          <p:nvPr/>
        </p:nvSpPr>
        <p:spPr>
          <a:xfrm flipH="1">
            <a:off x="5737763" y="3804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F6F6E1-1C6B-4D8E-A398-B7AC2201A4F3}"/>
              </a:ext>
            </a:extLst>
          </p:cNvPr>
          <p:cNvSpPr txBox="1"/>
          <p:nvPr/>
        </p:nvSpPr>
        <p:spPr>
          <a:xfrm flipH="1">
            <a:off x="10474403" y="30705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  <p:pic>
        <p:nvPicPr>
          <p:cNvPr id="3" name="Picture 2" descr="A picture containing indoor, window, photo, old&#10;&#10;Description automatically generated">
            <a:extLst>
              <a:ext uri="{FF2B5EF4-FFF2-40B4-BE49-F238E27FC236}">
                <a16:creationId xmlns:a16="http://schemas.microsoft.com/office/drawing/2014/main" id="{98E56B51-C729-4DBF-BA64-D2E9346848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24" y="1796098"/>
            <a:ext cx="2160940" cy="1620705"/>
          </a:xfrm>
          <a:prstGeom prst="rect">
            <a:avLst/>
          </a:prstGeom>
        </p:spPr>
      </p:pic>
      <p:pic>
        <p:nvPicPr>
          <p:cNvPr id="11" name="Picture 10" descr="A close up of a rock wall&#10;&#10;Description automatically generated">
            <a:extLst>
              <a:ext uri="{FF2B5EF4-FFF2-40B4-BE49-F238E27FC236}">
                <a16:creationId xmlns:a16="http://schemas.microsoft.com/office/drawing/2014/main" id="{4D0DF4DD-C296-4733-8325-68FD52CFD5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943" y="3526738"/>
            <a:ext cx="2180734" cy="1635551"/>
          </a:xfrm>
          <a:prstGeom prst="rect">
            <a:avLst/>
          </a:prstGeom>
        </p:spPr>
      </p:pic>
      <p:pic>
        <p:nvPicPr>
          <p:cNvPr id="13" name="Picture 12" descr="A green and brown grass&#10;&#10;Description automatically generated">
            <a:extLst>
              <a:ext uri="{FF2B5EF4-FFF2-40B4-BE49-F238E27FC236}">
                <a16:creationId xmlns:a16="http://schemas.microsoft.com/office/drawing/2014/main" id="{5E4CA249-4F2D-4375-B33B-478AF38582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98" y="5291102"/>
            <a:ext cx="2041992" cy="1531494"/>
          </a:xfrm>
          <a:prstGeom prst="rect">
            <a:avLst/>
          </a:prstGeom>
        </p:spPr>
      </p:pic>
      <p:pic>
        <p:nvPicPr>
          <p:cNvPr id="27" name="Picture 26" descr="A picture containing building, sitting, window, covered&#10;&#10;Description automatically generated">
            <a:extLst>
              <a:ext uri="{FF2B5EF4-FFF2-40B4-BE49-F238E27FC236}">
                <a16:creationId xmlns:a16="http://schemas.microsoft.com/office/drawing/2014/main" id="{20186AFC-CA12-446E-9FC8-83A60B6871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205" y="1718035"/>
            <a:ext cx="2129856" cy="1597392"/>
          </a:xfrm>
          <a:prstGeom prst="rect">
            <a:avLst/>
          </a:prstGeom>
        </p:spPr>
      </p:pic>
      <p:pic>
        <p:nvPicPr>
          <p:cNvPr id="31" name="Picture 30" descr="A pile of rocks&#10;&#10;Description automatically generated">
            <a:extLst>
              <a:ext uri="{FF2B5EF4-FFF2-40B4-BE49-F238E27FC236}">
                <a16:creationId xmlns:a16="http://schemas.microsoft.com/office/drawing/2014/main" id="{1CE50C52-F3B9-40DB-8954-5C590B879E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69" y="3537028"/>
            <a:ext cx="2117192" cy="1587894"/>
          </a:xfrm>
          <a:prstGeom prst="rect">
            <a:avLst/>
          </a:prstGeom>
        </p:spPr>
      </p:pic>
      <p:pic>
        <p:nvPicPr>
          <p:cNvPr id="53" name="Picture 52" descr="A pile of rocks&#10;&#10;Description automatically generated">
            <a:extLst>
              <a:ext uri="{FF2B5EF4-FFF2-40B4-BE49-F238E27FC236}">
                <a16:creationId xmlns:a16="http://schemas.microsoft.com/office/drawing/2014/main" id="{F9B880ED-3740-4E61-B6F7-7496DFE85A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709" y="5204564"/>
            <a:ext cx="2117193" cy="1587895"/>
          </a:xfrm>
          <a:prstGeom prst="rect">
            <a:avLst/>
          </a:prstGeom>
        </p:spPr>
      </p:pic>
      <p:pic>
        <p:nvPicPr>
          <p:cNvPr id="57" name="Picture 56" descr="A picture containing outdoor, building, sitting, old&#10;&#10;Description automatically generated">
            <a:extLst>
              <a:ext uri="{FF2B5EF4-FFF2-40B4-BE49-F238E27FC236}">
                <a16:creationId xmlns:a16="http://schemas.microsoft.com/office/drawing/2014/main" id="{EC43850E-C72F-408E-A6C7-4B13921AF8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33" y="1749206"/>
            <a:ext cx="2160940" cy="1620705"/>
          </a:xfrm>
          <a:prstGeom prst="rect">
            <a:avLst/>
          </a:prstGeom>
        </p:spPr>
      </p:pic>
      <p:pic>
        <p:nvPicPr>
          <p:cNvPr id="60" name="Picture 59" descr="A picture containing broken, sitting, old, yard&#10;&#10;Description automatically generated">
            <a:extLst>
              <a:ext uri="{FF2B5EF4-FFF2-40B4-BE49-F238E27FC236}">
                <a16:creationId xmlns:a16="http://schemas.microsoft.com/office/drawing/2014/main" id="{1CA7A346-AA59-4641-9B51-9ED5051165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944" y="5326042"/>
            <a:ext cx="1866918" cy="1400189"/>
          </a:xfrm>
          <a:prstGeom prst="rect">
            <a:avLst/>
          </a:prstGeom>
        </p:spPr>
      </p:pic>
      <p:pic>
        <p:nvPicPr>
          <p:cNvPr id="4" name="Picture 3" descr="A pile of hay&#10;&#10;Description automatically generated">
            <a:extLst>
              <a:ext uri="{FF2B5EF4-FFF2-40B4-BE49-F238E27FC236}">
                <a16:creationId xmlns:a16="http://schemas.microsoft.com/office/drawing/2014/main" id="{4E00C63F-D132-4D90-B0B8-9E3D2C3A0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519" y="3568226"/>
            <a:ext cx="2082769" cy="15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8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31596" y="333213"/>
            <a:ext cx="11284832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10913" y="412809"/>
            <a:ext cx="1208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Depot Rd</a:t>
            </a:r>
          </a:p>
          <a:p>
            <a:r>
              <a:rPr lang="en-US" dirty="0"/>
              <a:t>COVER (0.25m2 quadrats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399252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8/1/19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26" y="470667"/>
            <a:ext cx="2560320" cy="1920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30" y="2614202"/>
            <a:ext cx="2432595" cy="1824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62" y="4683580"/>
            <a:ext cx="2661584" cy="1996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38" y="412809"/>
            <a:ext cx="2560320" cy="192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354" y="2581012"/>
            <a:ext cx="2481943" cy="1861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92" y="4702431"/>
            <a:ext cx="2534194" cy="19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067" y="486063"/>
            <a:ext cx="2324379" cy="1743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04" y="2535292"/>
            <a:ext cx="2542903" cy="1907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04" y="4764368"/>
            <a:ext cx="2412274" cy="18092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0F32F6-CE72-4AC9-86EE-D918C1AC3761}"/>
              </a:ext>
            </a:extLst>
          </p:cNvPr>
          <p:cNvSpPr txBox="1"/>
          <p:nvPr/>
        </p:nvSpPr>
        <p:spPr>
          <a:xfrm>
            <a:off x="90729" y="1357704"/>
            <a:ext cx="4764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0C97BB-6A11-46D0-B4B4-E5C32BD41E29}"/>
              </a:ext>
            </a:extLst>
          </p:cNvPr>
          <p:cNvSpPr txBox="1"/>
          <p:nvPr/>
        </p:nvSpPr>
        <p:spPr>
          <a:xfrm flipH="1">
            <a:off x="1823099" y="-5708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C08137-2E47-4C45-824D-EE60887E4541}"/>
              </a:ext>
            </a:extLst>
          </p:cNvPr>
          <p:cNvSpPr txBox="1"/>
          <p:nvPr/>
        </p:nvSpPr>
        <p:spPr>
          <a:xfrm flipH="1">
            <a:off x="6011312" y="-1904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EDDA34-99B9-4A03-9D7B-8F7271E40138}"/>
              </a:ext>
            </a:extLst>
          </p:cNvPr>
          <p:cNvSpPr txBox="1"/>
          <p:nvPr/>
        </p:nvSpPr>
        <p:spPr>
          <a:xfrm flipH="1">
            <a:off x="10550797" y="-10371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294942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85334" y="333213"/>
            <a:ext cx="11431093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08841" y="384881"/>
            <a:ext cx="1617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</a:p>
          <a:p>
            <a:r>
              <a:rPr lang="en-US" b="1" dirty="0"/>
              <a:t>Depot Rd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BIOMASS</a:t>
            </a:r>
          </a:p>
          <a:p>
            <a:r>
              <a:rPr lang="en-US" dirty="0"/>
              <a:t>(0.0625m2)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882969" y="713896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8/1/19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8" y="507293"/>
            <a:ext cx="2328951" cy="1746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99" y="2624125"/>
            <a:ext cx="2351501" cy="1763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57" y="4662154"/>
            <a:ext cx="26416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338" y="477669"/>
            <a:ext cx="2358156" cy="1768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832" y="2669004"/>
            <a:ext cx="2291662" cy="1718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214" y="4749852"/>
            <a:ext cx="2450403" cy="1837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062" y="504274"/>
            <a:ext cx="2242681" cy="1682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139" y="2558302"/>
            <a:ext cx="2464526" cy="1848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264" y="4784074"/>
            <a:ext cx="2316479" cy="17373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8D36315-0660-41C9-B140-B94950A989CA}"/>
              </a:ext>
            </a:extLst>
          </p:cNvPr>
          <p:cNvSpPr txBox="1"/>
          <p:nvPr/>
        </p:nvSpPr>
        <p:spPr>
          <a:xfrm>
            <a:off x="90729" y="1357704"/>
            <a:ext cx="4764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D9AE4D-2E7A-4D69-A266-432ECD05331E}"/>
              </a:ext>
            </a:extLst>
          </p:cNvPr>
          <p:cNvSpPr txBox="1"/>
          <p:nvPr/>
        </p:nvSpPr>
        <p:spPr>
          <a:xfrm flipH="1">
            <a:off x="1823099" y="-5708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85B446-7F24-4FC4-B745-D71A5B4E9E15}"/>
              </a:ext>
            </a:extLst>
          </p:cNvPr>
          <p:cNvSpPr txBox="1"/>
          <p:nvPr/>
        </p:nvSpPr>
        <p:spPr>
          <a:xfrm flipH="1">
            <a:off x="6011312" y="-1904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B0581A-01EB-439A-8990-B04AE2E84C7B}"/>
              </a:ext>
            </a:extLst>
          </p:cNvPr>
          <p:cNvSpPr txBox="1"/>
          <p:nvPr/>
        </p:nvSpPr>
        <p:spPr>
          <a:xfrm flipH="1">
            <a:off x="10550797" y="-10371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1371203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51613" y="332108"/>
            <a:ext cx="11264814" cy="6334957"/>
            <a:chOff x="275572" y="-895"/>
            <a:chExt cx="11640856" cy="51311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863082" y="-895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851437" y="1774954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782958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42516" y="580953"/>
            <a:ext cx="1425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</a:p>
          <a:p>
            <a:r>
              <a:rPr lang="en-US" b="1" dirty="0"/>
              <a:t>Hilton Park</a:t>
            </a:r>
          </a:p>
          <a:p>
            <a:pPr algn="ctr"/>
            <a:r>
              <a:rPr lang="en-US" dirty="0"/>
              <a:t>Cover </a:t>
            </a:r>
          </a:p>
          <a:p>
            <a:pPr algn="ctr"/>
            <a:r>
              <a:rPr lang="en-US" dirty="0"/>
              <a:t>(0.25m2 quadrat)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873366" y="439897"/>
            <a:ext cx="187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___8/5/19______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38" y="534344"/>
            <a:ext cx="2316480" cy="1737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69" y="2586015"/>
            <a:ext cx="2467428" cy="1850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1613" y="4722385"/>
            <a:ext cx="2447109" cy="1835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455" y="439897"/>
            <a:ext cx="2402284" cy="1801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62463" y="2671536"/>
            <a:ext cx="2239370" cy="1679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20836" y="4759888"/>
            <a:ext cx="2542903" cy="1907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100" y="441140"/>
            <a:ext cx="2342606" cy="1756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03101" y="2654517"/>
            <a:ext cx="2392166" cy="1794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43953" y="4771011"/>
            <a:ext cx="2351314" cy="17634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CCDCE5-B184-4504-BD10-D9A93D19B27D}"/>
              </a:ext>
            </a:extLst>
          </p:cNvPr>
          <p:cNvSpPr txBox="1"/>
          <p:nvPr/>
        </p:nvSpPr>
        <p:spPr>
          <a:xfrm>
            <a:off x="61344" y="1027522"/>
            <a:ext cx="5743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F91583-9953-4B3F-BACF-A33F5EB7CEB2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66477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65608" y="333213"/>
            <a:ext cx="11350820" cy="4199739"/>
            <a:chOff x="275572" y="0"/>
            <a:chExt cx="11640856" cy="34017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97304" y="645751"/>
            <a:ext cx="964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 HP</a:t>
            </a:r>
          </a:p>
          <a:p>
            <a:r>
              <a:rPr lang="en-US" dirty="0"/>
              <a:t>Cover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775458"/>
            <a:ext cx="1388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8/5/19</a:t>
            </a:r>
          </a:p>
          <a:p>
            <a:r>
              <a:rPr lang="en-US" dirty="0"/>
              <a:t>_________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9600" y="439897"/>
            <a:ext cx="2618377" cy="196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16045" y="2539645"/>
            <a:ext cx="2571932" cy="1928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40047" y="486064"/>
            <a:ext cx="2149384" cy="161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047" y="2717074"/>
            <a:ext cx="2149384" cy="1612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40766" y="486064"/>
            <a:ext cx="2468404" cy="1851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766" y="2550532"/>
            <a:ext cx="2542903" cy="1907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C48F41-71E2-4BF8-A149-A76F39DCB6C4}"/>
              </a:ext>
            </a:extLst>
          </p:cNvPr>
          <p:cNvSpPr txBox="1"/>
          <p:nvPr/>
        </p:nvSpPr>
        <p:spPr>
          <a:xfrm>
            <a:off x="0" y="439897"/>
            <a:ext cx="480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67847C-AFC9-490C-97F3-CDD859E95055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831524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78114" y="309411"/>
            <a:ext cx="11338314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95527" y="742427"/>
            <a:ext cx="1302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HP</a:t>
            </a:r>
          </a:p>
          <a:p>
            <a:endParaRPr lang="en-US" dirty="0"/>
          </a:p>
          <a:p>
            <a:r>
              <a:rPr lang="en-US" dirty="0"/>
              <a:t>Biomass</a:t>
            </a:r>
          </a:p>
          <a:p>
            <a:r>
              <a:rPr lang="en-US" dirty="0"/>
              <a:t>(0.0625 m2 quadrat)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657267" y="953536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8/5/19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96" y="525938"/>
            <a:ext cx="2258423" cy="1693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78" y="2672336"/>
            <a:ext cx="2302297" cy="1726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31" y="4628976"/>
            <a:ext cx="2595155" cy="1946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62" y="468687"/>
            <a:ext cx="2377440" cy="1783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93" y="2511476"/>
            <a:ext cx="2516777" cy="1887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852" y="4679571"/>
            <a:ext cx="2334308" cy="1750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553" y="406648"/>
            <a:ext cx="2483601" cy="1862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022" y="2523595"/>
            <a:ext cx="2404718" cy="1803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198" y="4728709"/>
            <a:ext cx="2368790" cy="17765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69704E-C2CF-479B-8DB4-A9BC2576FDEF}"/>
              </a:ext>
            </a:extLst>
          </p:cNvPr>
          <p:cNvSpPr txBox="1"/>
          <p:nvPr/>
        </p:nvSpPr>
        <p:spPr>
          <a:xfrm>
            <a:off x="61344" y="1027522"/>
            <a:ext cx="5743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13F8BB-FD06-4106-BCC0-D4FB9A4D2486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2311127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11946" y="333213"/>
            <a:ext cx="11504481" cy="4199739"/>
            <a:chOff x="275572" y="0"/>
            <a:chExt cx="11640856" cy="34017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98354" y="578397"/>
            <a:ext cx="133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 </a:t>
            </a:r>
            <a:r>
              <a:rPr lang="en-US" b="1" dirty="0"/>
              <a:t>HP</a:t>
            </a:r>
          </a:p>
          <a:p>
            <a:endParaRPr lang="en-US" dirty="0"/>
          </a:p>
          <a:p>
            <a:r>
              <a:rPr lang="en-US" dirty="0"/>
              <a:t>Biomass (0.0625m2)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532072" y="809229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8/5/19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37" y="527325"/>
            <a:ext cx="2374537" cy="1780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270" y="2641671"/>
            <a:ext cx="2374537" cy="1780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488" y="490419"/>
            <a:ext cx="2368731" cy="1776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196" y="2641671"/>
            <a:ext cx="2360023" cy="1770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566" y="333213"/>
            <a:ext cx="2709674" cy="2032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297" y="2590215"/>
            <a:ext cx="2522023" cy="1891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913E43-9429-4015-AAED-ACA6E09D9889}"/>
              </a:ext>
            </a:extLst>
          </p:cNvPr>
          <p:cNvSpPr txBox="1"/>
          <p:nvPr/>
        </p:nvSpPr>
        <p:spPr>
          <a:xfrm>
            <a:off x="0" y="439897"/>
            <a:ext cx="480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12D62-F432-434E-BDAE-83ECFA04B738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62637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84820" y="333213"/>
            <a:ext cx="11431608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1012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Four Tree Island</a:t>
            </a:r>
          </a:p>
          <a:p>
            <a:endParaRPr lang="en-US" dirty="0"/>
          </a:p>
          <a:p>
            <a:r>
              <a:rPr lang="en-US" dirty="0"/>
              <a:t>Cover (0.25m2 quadrat)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655311" y="535089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8/6/19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20" y="474857"/>
            <a:ext cx="2394857" cy="1796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40" y="2626932"/>
            <a:ext cx="2344015" cy="1758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74" y="4762662"/>
            <a:ext cx="2339703" cy="1754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279" y="367620"/>
            <a:ext cx="2680820" cy="2010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323" y="2650319"/>
            <a:ext cx="2281646" cy="1711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37" y="4762661"/>
            <a:ext cx="2468031" cy="1851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616" y="442198"/>
            <a:ext cx="2481943" cy="1861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920" y="2603722"/>
            <a:ext cx="2484639" cy="1863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880" y="4712228"/>
            <a:ext cx="2508069" cy="1881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DFFEA4-345C-4400-B8D6-E7AA65ACBF5C}"/>
              </a:ext>
            </a:extLst>
          </p:cNvPr>
          <p:cNvSpPr txBox="1"/>
          <p:nvPr/>
        </p:nvSpPr>
        <p:spPr>
          <a:xfrm>
            <a:off x="0" y="923827"/>
            <a:ext cx="5399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5B316-08FF-456A-A68F-DB384DF051FF}"/>
              </a:ext>
            </a:extLst>
          </p:cNvPr>
          <p:cNvSpPr txBox="1"/>
          <p:nvPr/>
        </p:nvSpPr>
        <p:spPr>
          <a:xfrm>
            <a:off x="848412" y="0"/>
            <a:ext cx="105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A                                                                               B    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931415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E65C-D9CB-4536-9430-37AFE8D4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605" y="2420169"/>
            <a:ext cx="302679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2590401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48874" y="333213"/>
            <a:ext cx="11367553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34984" y="710079"/>
            <a:ext cx="1208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4TI</a:t>
            </a:r>
          </a:p>
          <a:p>
            <a:r>
              <a:rPr lang="en-US" b="1" dirty="0"/>
              <a:t>Cover </a:t>
            </a:r>
            <a:r>
              <a:rPr lang="en-US" dirty="0"/>
              <a:t>(0.25m2 quad)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646112" y="710079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8/6/19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10" y="475479"/>
            <a:ext cx="2393199" cy="1794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29" y="2606778"/>
            <a:ext cx="2397760" cy="1798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50" y="4775957"/>
            <a:ext cx="2420983" cy="1815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38" y="382329"/>
            <a:ext cx="26416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754" y="2585366"/>
            <a:ext cx="2420983" cy="1815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077" y="4775957"/>
            <a:ext cx="2281646" cy="1711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243" y="443289"/>
            <a:ext cx="2560320" cy="192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674" y="2606778"/>
            <a:ext cx="2255520" cy="1691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674" y="4775957"/>
            <a:ext cx="2220452" cy="1665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E8DB0-CD7C-4A67-B489-F05C6B876A8D}"/>
              </a:ext>
            </a:extLst>
          </p:cNvPr>
          <p:cNvSpPr txBox="1"/>
          <p:nvPr/>
        </p:nvSpPr>
        <p:spPr>
          <a:xfrm>
            <a:off x="0" y="716896"/>
            <a:ext cx="5200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FF597A-35C5-424A-84F9-3B70094B5484}"/>
              </a:ext>
            </a:extLst>
          </p:cNvPr>
          <p:cNvSpPr txBox="1"/>
          <p:nvPr/>
        </p:nvSpPr>
        <p:spPr>
          <a:xfrm>
            <a:off x="848412" y="0"/>
            <a:ext cx="105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A                                                                               B    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1037982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70656" y="294300"/>
            <a:ext cx="11676204" cy="6333852"/>
            <a:chOff x="275572" y="0"/>
            <a:chExt cx="11640856" cy="51303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728248" y="117931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728248" y="1790492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698292" y="345236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96877" y="394878"/>
            <a:ext cx="153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Four Tree Island</a:t>
            </a:r>
          </a:p>
          <a:p>
            <a:r>
              <a:rPr lang="en-US" b="1" dirty="0"/>
              <a:t>Biomass </a:t>
            </a:r>
            <a:r>
              <a:rPr lang="en-US" dirty="0"/>
              <a:t>(.0625m2 quadrat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388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8/6/19</a:t>
            </a:r>
          </a:p>
          <a:p>
            <a:r>
              <a:rPr lang="en-US" dirty="0"/>
              <a:t>_________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44" y="367663"/>
            <a:ext cx="2508069" cy="1881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30" y="2519899"/>
            <a:ext cx="2632589" cy="1974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05" y="4719035"/>
            <a:ext cx="2386149" cy="1789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123" y="472534"/>
            <a:ext cx="2717927" cy="2038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643" y="2657039"/>
            <a:ext cx="2316480" cy="1737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643" y="4603881"/>
            <a:ext cx="2612571" cy="1959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624" y="357234"/>
            <a:ext cx="2717927" cy="2038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323" y="2466221"/>
            <a:ext cx="2704160" cy="2028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501" y="4633531"/>
            <a:ext cx="2717927" cy="20384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82A93C4-0E34-4D7B-958D-7720AAA718F3}"/>
              </a:ext>
            </a:extLst>
          </p:cNvPr>
          <p:cNvSpPr txBox="1"/>
          <p:nvPr/>
        </p:nvSpPr>
        <p:spPr>
          <a:xfrm>
            <a:off x="848412" y="0"/>
            <a:ext cx="105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A                                                                               B                                                                                 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182B09-302C-4132-AE15-D7F7BC6F024B}"/>
              </a:ext>
            </a:extLst>
          </p:cNvPr>
          <p:cNvSpPr txBox="1"/>
          <p:nvPr/>
        </p:nvSpPr>
        <p:spPr>
          <a:xfrm>
            <a:off x="0" y="923827"/>
            <a:ext cx="5399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94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744718" y="333213"/>
            <a:ext cx="11171710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45962" y="120342"/>
            <a:ext cx="1307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4TI</a:t>
            </a:r>
          </a:p>
          <a:p>
            <a:r>
              <a:rPr lang="en-US" dirty="0"/>
              <a:t>Biomass (0.0625m2)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388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8/6/19</a:t>
            </a:r>
          </a:p>
          <a:p>
            <a:r>
              <a:rPr lang="en-US" dirty="0"/>
              <a:t>_________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07" y="477901"/>
            <a:ext cx="2386741" cy="1790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9" y="2621780"/>
            <a:ext cx="2432595" cy="1824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00" y="4712588"/>
            <a:ext cx="2473234" cy="185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148" y="479530"/>
            <a:ext cx="2333897" cy="175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118" y="2593715"/>
            <a:ext cx="2481943" cy="1861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803" y="4758308"/>
            <a:ext cx="2351314" cy="176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845" y="387868"/>
            <a:ext cx="2525485" cy="1894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919" y="2547757"/>
            <a:ext cx="2629989" cy="1972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991" y="4712463"/>
            <a:ext cx="2490339" cy="18677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CD65FD-C6A1-4E01-B525-45A20149BD41}"/>
              </a:ext>
            </a:extLst>
          </p:cNvPr>
          <p:cNvSpPr txBox="1"/>
          <p:nvPr/>
        </p:nvSpPr>
        <p:spPr>
          <a:xfrm>
            <a:off x="848412" y="0"/>
            <a:ext cx="105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A                                                                               B                                                                                 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552A78-E9A0-4FA1-A4EE-0DA808E8CAF6}"/>
              </a:ext>
            </a:extLst>
          </p:cNvPr>
          <p:cNvSpPr txBox="1"/>
          <p:nvPr/>
        </p:nvSpPr>
        <p:spPr>
          <a:xfrm>
            <a:off x="123383" y="716896"/>
            <a:ext cx="5200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3447804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78730" y="333213"/>
            <a:ext cx="11237698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59428" y="139196"/>
            <a:ext cx="1047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b="1" dirty="0"/>
              <a:t>Sunset Hill Farm</a:t>
            </a:r>
          </a:p>
          <a:p>
            <a:endParaRPr lang="en-US" dirty="0"/>
          </a:p>
          <a:p>
            <a:r>
              <a:rPr lang="en-US" dirty="0"/>
              <a:t> COVER</a:t>
            </a:r>
          </a:p>
          <a:p>
            <a:r>
              <a:rPr lang="en-US" dirty="0"/>
              <a:t>(0.25m</a:t>
            </a:r>
            <a:r>
              <a:rPr lang="en-US" baseline="30000" dirty="0"/>
              <a:t>2</a:t>
            </a:r>
            <a:r>
              <a:rPr lang="en-US" dirty="0"/>
              <a:t> quadrat)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8/9/19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E628F968-E8FD-4F43-B62F-8DDB48C1CD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52" y="367089"/>
            <a:ext cx="2682240" cy="2011680"/>
          </a:xfrm>
          <a:prstGeom prst="rect">
            <a:avLst/>
          </a:prstGeom>
        </p:spPr>
      </p:pic>
      <p:pic>
        <p:nvPicPr>
          <p:cNvPr id="7" name="Picture 6" descr="A picture containing outdoor, sitting, building, photo&#10;&#10;Description automatically generated">
            <a:extLst>
              <a:ext uri="{FF2B5EF4-FFF2-40B4-BE49-F238E27FC236}">
                <a16:creationId xmlns:a16="http://schemas.microsoft.com/office/drawing/2014/main" id="{38604B6D-AA7B-4ADC-A900-00C7998D72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6" y="2478924"/>
            <a:ext cx="2682240" cy="2011680"/>
          </a:xfrm>
          <a:prstGeom prst="rect">
            <a:avLst/>
          </a:prstGeom>
        </p:spPr>
      </p:pic>
      <p:pic>
        <p:nvPicPr>
          <p:cNvPr id="9" name="Picture 8" descr="A picture containing outdoor, grass, fence, wood&#10;&#10;Description automatically generated">
            <a:extLst>
              <a:ext uri="{FF2B5EF4-FFF2-40B4-BE49-F238E27FC236}">
                <a16:creationId xmlns:a16="http://schemas.microsoft.com/office/drawing/2014/main" id="{8F6CA2BE-1745-403C-9004-F15E2FCA3A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07" y="4681690"/>
            <a:ext cx="2682240" cy="2011680"/>
          </a:xfrm>
          <a:prstGeom prst="rect">
            <a:avLst/>
          </a:prstGeom>
        </p:spPr>
      </p:pic>
      <p:pic>
        <p:nvPicPr>
          <p:cNvPr id="11" name="Picture 10" descr="A picture containing building, photo, black, white&#10;&#10;Description automatically generated">
            <a:extLst>
              <a:ext uri="{FF2B5EF4-FFF2-40B4-BE49-F238E27FC236}">
                <a16:creationId xmlns:a16="http://schemas.microsoft.com/office/drawing/2014/main" id="{AE0D9A7B-BC2F-4F88-A60D-4CA4B1491E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38" y="406912"/>
            <a:ext cx="2682240" cy="2011680"/>
          </a:xfrm>
          <a:prstGeom prst="rect">
            <a:avLst/>
          </a:prstGeom>
        </p:spPr>
      </p:pic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C000CC31-0A83-4014-BA96-9F8679FA98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586" y="2567666"/>
            <a:ext cx="2682240" cy="2011680"/>
          </a:xfrm>
          <a:prstGeom prst="rect">
            <a:avLst/>
          </a:prstGeom>
        </p:spPr>
      </p:pic>
      <p:pic>
        <p:nvPicPr>
          <p:cNvPr id="17" name="Picture 16" descr="A close up of a green plant&#10;&#10;Description automatically generated">
            <a:extLst>
              <a:ext uri="{FF2B5EF4-FFF2-40B4-BE49-F238E27FC236}">
                <a16:creationId xmlns:a16="http://schemas.microsoft.com/office/drawing/2014/main" id="{FC424AA8-CD79-45C8-A930-8B64AF1C57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586" y="4714482"/>
            <a:ext cx="2682240" cy="2011680"/>
          </a:xfrm>
          <a:prstGeom prst="rect">
            <a:avLst/>
          </a:prstGeom>
        </p:spPr>
      </p:pic>
      <p:pic>
        <p:nvPicPr>
          <p:cNvPr id="28" name="Picture 27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4ACA1D9-0784-4E19-B96F-94E1989AA03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636" y="375561"/>
            <a:ext cx="2682240" cy="2011680"/>
          </a:xfrm>
          <a:prstGeom prst="rect">
            <a:avLst/>
          </a:prstGeom>
        </p:spPr>
      </p:pic>
      <p:pic>
        <p:nvPicPr>
          <p:cNvPr id="31" name="Picture 30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961F3D8F-D45B-4F0D-B22F-F8ACB99FB62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188" y="2478924"/>
            <a:ext cx="2682240" cy="2011680"/>
          </a:xfrm>
          <a:prstGeom prst="rect">
            <a:avLst/>
          </a:prstGeom>
        </p:spPr>
      </p:pic>
      <p:pic>
        <p:nvPicPr>
          <p:cNvPr id="33" name="Picture 32" descr="A close up of a plant&#10;&#10;Description automatically generated">
            <a:extLst>
              <a:ext uri="{FF2B5EF4-FFF2-40B4-BE49-F238E27FC236}">
                <a16:creationId xmlns:a16="http://schemas.microsoft.com/office/drawing/2014/main" id="{8D9B09BF-8A08-4769-98D2-44F35FC3603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631" y="4681690"/>
            <a:ext cx="2682240" cy="20116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FB72C0-D66B-4B9C-BDF6-8B964A021C62}"/>
              </a:ext>
            </a:extLst>
          </p:cNvPr>
          <p:cNvSpPr txBox="1"/>
          <p:nvPr/>
        </p:nvSpPr>
        <p:spPr>
          <a:xfrm>
            <a:off x="-1" y="622169"/>
            <a:ext cx="6344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0.75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7B9EB6-EA3A-49C3-AF45-757655026097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87733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725864" y="333213"/>
            <a:ext cx="11190564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14690" y="663933"/>
            <a:ext cx="1319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b="1" dirty="0"/>
              <a:t>SHF</a:t>
            </a:r>
          </a:p>
          <a:p>
            <a:endParaRPr lang="en-US" dirty="0"/>
          </a:p>
          <a:p>
            <a:r>
              <a:rPr lang="en-US" dirty="0"/>
              <a:t> BIOMASS</a:t>
            </a:r>
          </a:p>
          <a:p>
            <a:r>
              <a:rPr lang="en-US" dirty="0"/>
              <a:t>(0.0625m2)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940328" y="1015887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8/9/19</a:t>
            </a:r>
          </a:p>
        </p:txBody>
      </p:sp>
      <p:pic>
        <p:nvPicPr>
          <p:cNvPr id="6" name="Picture 5" descr="A picture containing building, old, sitting, meter&#10;&#10;Description automatically generated">
            <a:extLst>
              <a:ext uri="{FF2B5EF4-FFF2-40B4-BE49-F238E27FC236}">
                <a16:creationId xmlns:a16="http://schemas.microsoft.com/office/drawing/2014/main" id="{7235ADF4-438B-46F6-A73B-585310FD94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57" y="421402"/>
            <a:ext cx="2682240" cy="2011680"/>
          </a:xfrm>
          <a:prstGeom prst="rect">
            <a:avLst/>
          </a:prstGeom>
        </p:spPr>
      </p:pic>
      <p:pic>
        <p:nvPicPr>
          <p:cNvPr id="10" name="Picture 9" descr="A picture containing sitting, food, cake, white&#10;&#10;Description automatically generated">
            <a:extLst>
              <a:ext uri="{FF2B5EF4-FFF2-40B4-BE49-F238E27FC236}">
                <a16:creationId xmlns:a16="http://schemas.microsoft.com/office/drawing/2014/main" id="{30488014-8869-444F-B47E-33C306D66B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83" y="2499360"/>
            <a:ext cx="2682240" cy="2011680"/>
          </a:xfrm>
          <a:prstGeom prst="rect">
            <a:avLst/>
          </a:prstGeom>
        </p:spPr>
      </p:pic>
      <p:pic>
        <p:nvPicPr>
          <p:cNvPr id="14" name="Picture 13" descr="A close up of green plants&#10;&#10;Description automatically generated">
            <a:extLst>
              <a:ext uri="{FF2B5EF4-FFF2-40B4-BE49-F238E27FC236}">
                <a16:creationId xmlns:a16="http://schemas.microsoft.com/office/drawing/2014/main" id="{AF7A321B-5358-4C27-8A01-FAADC5E7FD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4" y="4668088"/>
            <a:ext cx="2682240" cy="2011680"/>
          </a:xfrm>
          <a:prstGeom prst="rect">
            <a:avLst/>
          </a:prstGeom>
        </p:spPr>
      </p:pic>
      <p:pic>
        <p:nvPicPr>
          <p:cNvPr id="40" name="Picture 39" descr="A dirty white surface&#10;&#10;Description automatically generated">
            <a:extLst>
              <a:ext uri="{FF2B5EF4-FFF2-40B4-BE49-F238E27FC236}">
                <a16:creationId xmlns:a16="http://schemas.microsoft.com/office/drawing/2014/main" id="{85ED7247-8432-4FEB-89D8-68F0359B8A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273" y="367089"/>
            <a:ext cx="2682240" cy="2011680"/>
          </a:xfrm>
          <a:prstGeom prst="rect">
            <a:avLst/>
          </a:prstGeom>
        </p:spPr>
      </p:pic>
      <p:pic>
        <p:nvPicPr>
          <p:cNvPr id="42" name="Picture 41" descr="A picture containing outdoor, dirty, old, sitting&#10;&#10;Description automatically generated">
            <a:extLst>
              <a:ext uri="{FF2B5EF4-FFF2-40B4-BE49-F238E27FC236}">
                <a16:creationId xmlns:a16="http://schemas.microsoft.com/office/drawing/2014/main" id="{9B4EE975-A000-430C-8B5A-D9B9BD1C6F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474" y="2517488"/>
            <a:ext cx="2682240" cy="2011680"/>
          </a:xfrm>
          <a:prstGeom prst="rect">
            <a:avLst/>
          </a:prstGeom>
        </p:spPr>
      </p:pic>
      <p:pic>
        <p:nvPicPr>
          <p:cNvPr id="44" name="Picture 43" descr="A close up of a green plant&#10;&#10;Description automatically generated">
            <a:extLst>
              <a:ext uri="{FF2B5EF4-FFF2-40B4-BE49-F238E27FC236}">
                <a16:creationId xmlns:a16="http://schemas.microsoft.com/office/drawing/2014/main" id="{0901C972-DC99-43C4-9639-F5BABFF9C3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11" y="4668088"/>
            <a:ext cx="2682240" cy="2011680"/>
          </a:xfrm>
          <a:prstGeom prst="rect">
            <a:avLst/>
          </a:prstGeom>
        </p:spPr>
      </p:pic>
      <p:pic>
        <p:nvPicPr>
          <p:cNvPr id="46" name="Picture 45" descr="A picture containing sitting, building, old, white&#10;&#10;Description automatically generated">
            <a:extLst>
              <a:ext uri="{FF2B5EF4-FFF2-40B4-BE49-F238E27FC236}">
                <a16:creationId xmlns:a16="http://schemas.microsoft.com/office/drawing/2014/main" id="{1C3A31D0-84A2-416E-AA84-52FC0CB60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563" y="333213"/>
            <a:ext cx="2682240" cy="2011680"/>
          </a:xfrm>
          <a:prstGeom prst="rect">
            <a:avLst/>
          </a:prstGeom>
        </p:spPr>
      </p:pic>
      <p:pic>
        <p:nvPicPr>
          <p:cNvPr id="48" name="Picture 47" descr="A close up of a tree&#10;&#10;Description automatically generated">
            <a:extLst>
              <a:ext uri="{FF2B5EF4-FFF2-40B4-BE49-F238E27FC236}">
                <a16:creationId xmlns:a16="http://schemas.microsoft.com/office/drawing/2014/main" id="{1DEE1852-90CA-4C0E-8885-E3A2987543E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188" y="2554963"/>
            <a:ext cx="2682240" cy="2011680"/>
          </a:xfrm>
          <a:prstGeom prst="rect">
            <a:avLst/>
          </a:prstGeom>
        </p:spPr>
      </p:pic>
      <p:pic>
        <p:nvPicPr>
          <p:cNvPr id="50" name="Picture 49" descr="A picture containing outdoor, fence, grass, wood&#10;&#10;Description automatically generated">
            <a:extLst>
              <a:ext uri="{FF2B5EF4-FFF2-40B4-BE49-F238E27FC236}">
                <a16:creationId xmlns:a16="http://schemas.microsoft.com/office/drawing/2014/main" id="{0B3A929A-3058-4E6A-BF2D-0B4964C933B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18" y="4655385"/>
            <a:ext cx="2682240" cy="20116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8AF0F5-E849-4037-A0A8-4B12A64285B6}"/>
              </a:ext>
            </a:extLst>
          </p:cNvPr>
          <p:cNvSpPr txBox="1"/>
          <p:nvPr/>
        </p:nvSpPr>
        <p:spPr>
          <a:xfrm>
            <a:off x="-1" y="622169"/>
            <a:ext cx="6344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0.75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8D05B9-661B-4A7A-9886-4FF560D0C14E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817905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D770-CA91-45F6-8BF0-A7FF56F4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685" y="2766218"/>
            <a:ext cx="3884629" cy="1325563"/>
          </a:xfrm>
        </p:spPr>
        <p:txBody>
          <a:bodyPr>
            <a:normAutofit/>
          </a:bodyPr>
          <a:lstStyle/>
          <a:p>
            <a:r>
              <a:rPr lang="en-US" sz="4800" dirty="0"/>
              <a:t>October 2019</a:t>
            </a:r>
          </a:p>
        </p:txBody>
      </p:sp>
    </p:spTree>
    <p:extLst>
      <p:ext uri="{BB962C8B-B14F-4D97-AF65-F5344CB8AC3E}">
        <p14:creationId xmlns:p14="http://schemas.microsoft.com/office/powerpoint/2010/main" val="3337680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07570" y="0"/>
            <a:ext cx="11308858" cy="6868289"/>
            <a:chOff x="275572" y="0"/>
            <a:chExt cx="11640856" cy="68682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E6BFD4-CFB1-E04F-95AA-2C3187714C39}"/>
                </a:ext>
              </a:extLst>
            </p:cNvPr>
            <p:cNvSpPr/>
            <p:nvPr/>
          </p:nvSpPr>
          <p:spPr>
            <a:xfrm>
              <a:off x="275572" y="5194275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0AD31B-6DF5-5644-90A6-9DBB18F2DF5D}"/>
                </a:ext>
              </a:extLst>
            </p:cNvPr>
            <p:cNvSpPr/>
            <p:nvPr/>
          </p:nvSpPr>
          <p:spPr>
            <a:xfrm>
              <a:off x="4549035" y="5204564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35AEBF-9076-0848-BB20-ADCA08286EE1}"/>
                </a:ext>
              </a:extLst>
            </p:cNvPr>
            <p:cNvSpPr/>
            <p:nvPr/>
          </p:nvSpPr>
          <p:spPr>
            <a:xfrm>
              <a:off x="9041109" y="5194275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69519" y="145172"/>
            <a:ext cx="1176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 </a:t>
            </a:r>
            <a:r>
              <a:rPr lang="en-US" b="1" dirty="0"/>
              <a:t>Adams Point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814083" y="148782"/>
            <a:ext cx="113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9/30/19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794171" y="754354"/>
            <a:ext cx="10283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8" y="25012"/>
            <a:ext cx="2219136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" y="1779741"/>
            <a:ext cx="213360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70" y="3551172"/>
            <a:ext cx="2135630" cy="1601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166" y="5237489"/>
            <a:ext cx="2013034" cy="1509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29" y="38040"/>
            <a:ext cx="2044109" cy="153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56" y="1782900"/>
            <a:ext cx="2071089" cy="1553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951" y="3509717"/>
            <a:ext cx="2130697" cy="15980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241" y="134057"/>
            <a:ext cx="2024645" cy="15184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008" y="1737986"/>
            <a:ext cx="2075878" cy="15569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963" y="3509717"/>
            <a:ext cx="1979609" cy="14847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008" y="5244379"/>
            <a:ext cx="2061902" cy="1546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4" y="5251746"/>
            <a:ext cx="2092479" cy="15693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6377162-BD50-4E4C-946D-32E283500340}"/>
              </a:ext>
            </a:extLst>
          </p:cNvPr>
          <p:cNvSpPr txBox="1"/>
          <p:nvPr/>
        </p:nvSpPr>
        <p:spPr>
          <a:xfrm>
            <a:off x="59032" y="1040062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B1160F-0E00-4488-980C-22B6C5F84BDF}"/>
              </a:ext>
            </a:extLst>
          </p:cNvPr>
          <p:cNvSpPr txBox="1"/>
          <p:nvPr/>
        </p:nvSpPr>
        <p:spPr>
          <a:xfrm>
            <a:off x="-37190" y="2392073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2A972E-96D7-495F-9449-0A6D7DE5F211}"/>
              </a:ext>
            </a:extLst>
          </p:cNvPr>
          <p:cNvSpPr txBox="1"/>
          <p:nvPr/>
        </p:nvSpPr>
        <p:spPr>
          <a:xfrm>
            <a:off x="0" y="4254924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ECAD53-00F1-4F7E-B023-08B673E8512C}"/>
              </a:ext>
            </a:extLst>
          </p:cNvPr>
          <p:cNvSpPr txBox="1"/>
          <p:nvPr/>
        </p:nvSpPr>
        <p:spPr>
          <a:xfrm>
            <a:off x="-22154" y="5687517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18AA2C-2834-409D-870F-E3498B4CBF4B}"/>
              </a:ext>
            </a:extLst>
          </p:cNvPr>
          <p:cNvSpPr txBox="1"/>
          <p:nvPr/>
        </p:nvSpPr>
        <p:spPr>
          <a:xfrm flipH="1">
            <a:off x="1681363" y="-11806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944704-C7FF-4FBC-BEFA-E682D23B2F5B}"/>
              </a:ext>
            </a:extLst>
          </p:cNvPr>
          <p:cNvSpPr txBox="1"/>
          <p:nvPr/>
        </p:nvSpPr>
        <p:spPr>
          <a:xfrm flipH="1">
            <a:off x="5737763" y="3804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F70360-ADF1-4C7A-874B-B9C3792C915B}"/>
              </a:ext>
            </a:extLst>
          </p:cNvPr>
          <p:cNvSpPr txBox="1"/>
          <p:nvPr/>
        </p:nvSpPr>
        <p:spPr>
          <a:xfrm flipH="1">
            <a:off x="10474403" y="30705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105839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820132" y="333213"/>
            <a:ext cx="11096296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511665" y="677089"/>
            <a:ext cx="905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b="1" dirty="0"/>
              <a:t>Depot 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59585" y="815588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9/30/19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21" y="495900"/>
            <a:ext cx="2409372" cy="1807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79" y="4748599"/>
            <a:ext cx="2351315" cy="176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917" y="442229"/>
            <a:ext cx="2490652" cy="1867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050" y="4836685"/>
            <a:ext cx="2281646" cy="1711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337" y="417523"/>
            <a:ext cx="2513875" cy="1885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243" y="2533115"/>
            <a:ext cx="2560320" cy="1920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120" y="4836685"/>
            <a:ext cx="2142308" cy="16067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51" y="2492731"/>
            <a:ext cx="2673914" cy="20054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233" y="2443146"/>
            <a:ext cx="2893188" cy="21698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B666F9-1F6E-4901-81BA-53728761E578}"/>
              </a:ext>
            </a:extLst>
          </p:cNvPr>
          <p:cNvSpPr txBox="1"/>
          <p:nvPr/>
        </p:nvSpPr>
        <p:spPr>
          <a:xfrm>
            <a:off x="90729" y="1357704"/>
            <a:ext cx="4764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F37697-B046-4302-B659-A6CE557C2991}"/>
              </a:ext>
            </a:extLst>
          </p:cNvPr>
          <p:cNvSpPr txBox="1"/>
          <p:nvPr/>
        </p:nvSpPr>
        <p:spPr>
          <a:xfrm flipH="1">
            <a:off x="1823099" y="-5708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4E06DD-E44C-4BB7-AB2F-834FE12D352D}"/>
              </a:ext>
            </a:extLst>
          </p:cNvPr>
          <p:cNvSpPr txBox="1"/>
          <p:nvPr/>
        </p:nvSpPr>
        <p:spPr>
          <a:xfrm flipH="1">
            <a:off x="6011312" y="-1904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7FCEDC-0682-48D7-8987-9E17B48D7489}"/>
              </a:ext>
            </a:extLst>
          </p:cNvPr>
          <p:cNvSpPr txBox="1"/>
          <p:nvPr/>
        </p:nvSpPr>
        <p:spPr>
          <a:xfrm flipH="1">
            <a:off x="10550797" y="-10371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4009839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46294" y="333213"/>
            <a:ext cx="11370133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39001" y="578397"/>
            <a:ext cx="133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Four Tree Island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83" y="685778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10/1/19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56" y="4746489"/>
            <a:ext cx="2302731" cy="1727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24" y="2609113"/>
            <a:ext cx="2393195" cy="1794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82" y="486064"/>
            <a:ext cx="2256121" cy="169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576" y="419031"/>
            <a:ext cx="2544042" cy="1908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23" y="394849"/>
            <a:ext cx="2499360" cy="1874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226" y="2607866"/>
            <a:ext cx="2394857" cy="1796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602" y="4746489"/>
            <a:ext cx="2238103" cy="1678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899" y="2536021"/>
            <a:ext cx="2490651" cy="18679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41" y="4746489"/>
            <a:ext cx="2516777" cy="18875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3C1AC2-D02C-44F4-A1C9-2E9A6F19D0E7}"/>
              </a:ext>
            </a:extLst>
          </p:cNvPr>
          <p:cNvSpPr txBox="1"/>
          <p:nvPr/>
        </p:nvSpPr>
        <p:spPr>
          <a:xfrm>
            <a:off x="0" y="923827"/>
            <a:ext cx="5399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3736E-B585-41FF-8369-C71104694181}"/>
              </a:ext>
            </a:extLst>
          </p:cNvPr>
          <p:cNvSpPr txBox="1"/>
          <p:nvPr/>
        </p:nvSpPr>
        <p:spPr>
          <a:xfrm>
            <a:off x="848412" y="0"/>
            <a:ext cx="105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A                                                                               B    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75738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65608" y="333213"/>
            <a:ext cx="11350820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49607" y="246943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</a:t>
            </a:r>
            <a:r>
              <a:rPr lang="en-US" b="1" dirty="0"/>
              <a:t>4TI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28" y="4749239"/>
            <a:ext cx="2409372" cy="1807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49" y="2649716"/>
            <a:ext cx="2432595" cy="1824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28" y="595688"/>
            <a:ext cx="2259071" cy="1694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700" y="354919"/>
            <a:ext cx="2680820" cy="2010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380" y="2504215"/>
            <a:ext cx="2688045" cy="2016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228" y="4736536"/>
            <a:ext cx="2508217" cy="1881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839" y="439897"/>
            <a:ext cx="2351315" cy="176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551" y="2575276"/>
            <a:ext cx="2447889" cy="1835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174" y="4676664"/>
            <a:ext cx="2569029" cy="19267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1D7ED0-A35B-4D6D-A414-28A65C688BEB}"/>
              </a:ext>
            </a:extLst>
          </p:cNvPr>
          <p:cNvSpPr txBox="1"/>
          <p:nvPr/>
        </p:nvSpPr>
        <p:spPr>
          <a:xfrm>
            <a:off x="7714083" y="685778"/>
            <a:ext cx="10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10/1/19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45FC07-EF9C-4526-B375-1927C191B315}"/>
              </a:ext>
            </a:extLst>
          </p:cNvPr>
          <p:cNvSpPr txBox="1"/>
          <p:nvPr/>
        </p:nvSpPr>
        <p:spPr>
          <a:xfrm>
            <a:off x="0" y="716896"/>
            <a:ext cx="5200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555B31-6546-4B05-9E43-12F1CD2E3936}"/>
              </a:ext>
            </a:extLst>
          </p:cNvPr>
          <p:cNvSpPr txBox="1"/>
          <p:nvPr/>
        </p:nvSpPr>
        <p:spPr>
          <a:xfrm>
            <a:off x="848412" y="0"/>
            <a:ext cx="105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A                                                                               B    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6024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41960" y="373574"/>
            <a:ext cx="11676204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090021" y="-6434"/>
            <a:ext cx="21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Four Tree Island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6/17/2019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8B9A-4995-4346-B7D4-AB9306483A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21" y="466859"/>
            <a:ext cx="2597447" cy="1948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5F6B1-30B9-DC41-A8F1-2322E01B4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3992" y="2651352"/>
            <a:ext cx="2023818" cy="1737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A7852-504D-CA4F-9F53-0F94E32C32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723500" y="4919721"/>
            <a:ext cx="2057343" cy="1543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A912D-867F-DD4D-93D6-E8ACD6E650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878" y="483696"/>
            <a:ext cx="2591093" cy="1943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7B348E-3881-B14A-9333-FC480305E0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688" y="2555877"/>
            <a:ext cx="2634237" cy="1976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41C950-585F-F341-9523-E63EDAB5F2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717" y="4688099"/>
            <a:ext cx="2605254" cy="19545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62C727-619F-4049-B9FA-FE3F9B246A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179" y="400037"/>
            <a:ext cx="2645917" cy="19850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872D1D-769B-F441-A791-8D49A6B9B3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981" y="2483453"/>
            <a:ext cx="2682314" cy="20123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EFEBA0-8EDD-F34B-9F87-4A6BC9C139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02749" y="4659424"/>
            <a:ext cx="2746779" cy="2060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7FAD4-1872-4019-9999-864EB20C7EC9}"/>
              </a:ext>
            </a:extLst>
          </p:cNvPr>
          <p:cNvSpPr txBox="1"/>
          <p:nvPr/>
        </p:nvSpPr>
        <p:spPr>
          <a:xfrm flipH="1">
            <a:off x="42928" y="174314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F47DBB-D159-494B-972F-A7327D72C2F3}"/>
              </a:ext>
            </a:extLst>
          </p:cNvPr>
          <p:cNvSpPr txBox="1"/>
          <p:nvPr/>
        </p:nvSpPr>
        <p:spPr>
          <a:xfrm flipH="1">
            <a:off x="28317" y="355420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8B5184-0BE1-41A7-90DB-40C766C0A7B8}"/>
              </a:ext>
            </a:extLst>
          </p:cNvPr>
          <p:cNvSpPr txBox="1"/>
          <p:nvPr/>
        </p:nvSpPr>
        <p:spPr>
          <a:xfrm flipH="1">
            <a:off x="36302" y="5689777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1.0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38C18D-C3F6-4347-99F5-DF04D6B61B6A}"/>
              </a:ext>
            </a:extLst>
          </p:cNvPr>
          <p:cNvSpPr txBox="1"/>
          <p:nvPr/>
        </p:nvSpPr>
        <p:spPr>
          <a:xfrm flipH="1">
            <a:off x="1549550" y="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C8C034-B66C-483F-B8E0-F79438A77E01}"/>
              </a:ext>
            </a:extLst>
          </p:cNvPr>
          <p:cNvSpPr txBox="1"/>
          <p:nvPr/>
        </p:nvSpPr>
        <p:spPr>
          <a:xfrm flipH="1">
            <a:off x="5737763" y="3804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6AF1A1-D4F9-47E8-9F60-AB3C9146399E}"/>
              </a:ext>
            </a:extLst>
          </p:cNvPr>
          <p:cNvSpPr txBox="1"/>
          <p:nvPr/>
        </p:nvSpPr>
        <p:spPr>
          <a:xfrm flipH="1">
            <a:off x="10474403" y="30705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2294573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88156" y="333213"/>
            <a:ext cx="11228271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  <a:endParaRPr lang="en-US" dirty="0">
                <a:hlinkClick r:id="rId2"/>
              </a:endParaRPr>
            </a:p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27639" y="484456"/>
            <a:ext cx="1042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b="1" dirty="0"/>
              <a:t>Sunset Hill Farm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32986" y="484456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10/2/19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94B3F-9E97-0548-893F-65B92F2AE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52" y="471754"/>
            <a:ext cx="2369260" cy="1776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3B40C-9EC3-1447-8A80-C3B3FB9DCB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48" y="2474319"/>
            <a:ext cx="2715491" cy="2036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20A3E-8687-0F43-A36B-EDCBF1203B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2" y="4676904"/>
            <a:ext cx="2568393" cy="192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52065-C597-A448-9F54-BAA0868577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401" y="378370"/>
            <a:ext cx="2745110" cy="2058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26ABC-2886-3746-99EC-3C66C825AB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970" y="2617184"/>
            <a:ext cx="2487972" cy="18659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9B607-101D-214C-9E8B-AA60B40020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091" y="4750192"/>
            <a:ext cx="2422484" cy="1816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13C93-B2AF-B647-967F-637DD92222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084" y="362733"/>
            <a:ext cx="2532868" cy="18996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EE99C-2A5D-CA44-B2D2-3EC3CD0D75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864" y="2575719"/>
            <a:ext cx="2488088" cy="1866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0188F2-FF4C-E143-883C-DECCFA3503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864" y="4684213"/>
            <a:ext cx="2582774" cy="19370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2C8200A-3605-4138-880F-1CEF6A6A6E16}"/>
              </a:ext>
            </a:extLst>
          </p:cNvPr>
          <p:cNvSpPr txBox="1"/>
          <p:nvPr/>
        </p:nvSpPr>
        <p:spPr>
          <a:xfrm>
            <a:off x="-1" y="622169"/>
            <a:ext cx="6344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0.75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189144-9981-447D-B1A1-83A3164640EF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151687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08040" y="333213"/>
            <a:ext cx="11408388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82880" y="480657"/>
            <a:ext cx="1208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 </a:t>
            </a:r>
          </a:p>
          <a:p>
            <a:r>
              <a:rPr lang="en-US" b="1" dirty="0"/>
              <a:t>Hilton Park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29296" y="451857"/>
            <a:ext cx="98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10/4/19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213" y="499894"/>
            <a:ext cx="2328092" cy="1746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86" y="394660"/>
            <a:ext cx="2656775" cy="1992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95" y="448247"/>
            <a:ext cx="2513875" cy="1885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11" y="2616089"/>
            <a:ext cx="2420983" cy="1815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67" y="4738353"/>
            <a:ext cx="2508069" cy="1881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444" y="2488725"/>
            <a:ext cx="2760617" cy="20704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440" y="4787340"/>
            <a:ext cx="2307771" cy="17308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653" y="2527668"/>
            <a:ext cx="2656775" cy="19925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588" y="4712228"/>
            <a:ext cx="2542903" cy="19071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D91A7A-D00A-4046-872A-F02EF4B5FB16}"/>
              </a:ext>
            </a:extLst>
          </p:cNvPr>
          <p:cNvSpPr txBox="1"/>
          <p:nvPr/>
        </p:nvSpPr>
        <p:spPr>
          <a:xfrm>
            <a:off x="61344" y="1027522"/>
            <a:ext cx="5743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E1004D-9266-477E-BE13-4F919786BFF4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219795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77408" y="333213"/>
            <a:ext cx="11439020" cy="4199739"/>
            <a:chOff x="275572" y="0"/>
            <a:chExt cx="11640856" cy="34017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55709" y="606715"/>
            <a:ext cx="96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 </a:t>
            </a:r>
            <a:r>
              <a:rPr lang="en-US" b="1" dirty="0"/>
              <a:t>HP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474739" y="847738"/>
            <a:ext cx="150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 10/4/19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59" y="486064"/>
            <a:ext cx="2340342" cy="1755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26" y="2580652"/>
            <a:ext cx="2467428" cy="1850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037" y="564906"/>
            <a:ext cx="2416555" cy="1812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182" y="2623864"/>
            <a:ext cx="2502263" cy="1876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256" y="486064"/>
            <a:ext cx="2278787" cy="1709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86" y="2540092"/>
            <a:ext cx="2377440" cy="17830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E37F6E-2145-4A95-8495-80D5C307B13E}"/>
              </a:ext>
            </a:extLst>
          </p:cNvPr>
          <p:cNvSpPr txBox="1"/>
          <p:nvPr/>
        </p:nvSpPr>
        <p:spPr>
          <a:xfrm>
            <a:off x="0" y="439897"/>
            <a:ext cx="480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2AE88C-E882-414A-BAF4-2149D9B9CA5F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72583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56763" y="345916"/>
            <a:ext cx="11676204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B-2..5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3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4TI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1183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6/17/2019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7209D-80FE-4445-89D6-73EE9F0C0E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3660" y="391628"/>
            <a:ext cx="2679441" cy="2010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4478C-5973-8146-81BB-2837DBA12F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86" y="2602727"/>
            <a:ext cx="2616856" cy="1963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78953-3963-F740-9A99-729F31FB9B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2685" y="4671450"/>
            <a:ext cx="2737879" cy="2054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0D4C3-47DE-544A-B633-CBBCDCBFDD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2503" y="624968"/>
            <a:ext cx="1980157" cy="1569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8D5C6-CBCE-7B47-8930-C67F3364FB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54415">
            <a:off x="4961069" y="2638407"/>
            <a:ext cx="2015240" cy="1763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1777C2-2366-1F49-90B8-E3C134260B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55583" y="4901879"/>
            <a:ext cx="2023944" cy="15630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0FD26-6FAE-D44B-9DA0-239D63CD27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51221" y="404770"/>
            <a:ext cx="2679441" cy="20101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CDF78B-2AE3-AF4D-B575-CEF8B4CAF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781" y="2568058"/>
            <a:ext cx="2604320" cy="19538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EC30C0-4A2E-414B-AE55-17CCAFD0D8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540" y="4702706"/>
            <a:ext cx="2566561" cy="1925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009A1-07FB-47EB-A490-7B35E9483300}"/>
              </a:ext>
            </a:extLst>
          </p:cNvPr>
          <p:cNvSpPr txBox="1"/>
          <p:nvPr/>
        </p:nvSpPr>
        <p:spPr>
          <a:xfrm>
            <a:off x="59032" y="1040062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A48CB-8D45-4F51-AB31-E9569827B802}"/>
              </a:ext>
            </a:extLst>
          </p:cNvPr>
          <p:cNvSpPr txBox="1"/>
          <p:nvPr/>
        </p:nvSpPr>
        <p:spPr>
          <a:xfrm>
            <a:off x="10433" y="3175640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87B39E-FB92-444A-8065-A25A5408F3A5}"/>
              </a:ext>
            </a:extLst>
          </p:cNvPr>
          <p:cNvSpPr txBox="1"/>
          <p:nvPr/>
        </p:nvSpPr>
        <p:spPr>
          <a:xfrm>
            <a:off x="0" y="5658094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2.5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1DCC1F-3F44-4466-AAC4-B5C2479F22E9}"/>
              </a:ext>
            </a:extLst>
          </p:cNvPr>
          <p:cNvSpPr txBox="1"/>
          <p:nvPr/>
        </p:nvSpPr>
        <p:spPr>
          <a:xfrm flipH="1">
            <a:off x="1549550" y="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419B42-4259-4C51-9407-CF60F20191B0}"/>
              </a:ext>
            </a:extLst>
          </p:cNvPr>
          <p:cNvSpPr txBox="1"/>
          <p:nvPr/>
        </p:nvSpPr>
        <p:spPr>
          <a:xfrm flipH="1">
            <a:off x="5737763" y="3804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1D34C4-2287-4C67-B7E9-AF721A966C4D}"/>
              </a:ext>
            </a:extLst>
          </p:cNvPr>
          <p:cNvSpPr txBox="1"/>
          <p:nvPr/>
        </p:nvSpPr>
        <p:spPr>
          <a:xfrm flipH="1">
            <a:off x="10474403" y="30705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134937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405036-7FB6-F343-8FFA-D12E7CE11576}"/>
              </a:ext>
            </a:extLst>
          </p:cNvPr>
          <p:cNvSpPr/>
          <p:nvPr/>
        </p:nvSpPr>
        <p:spPr>
          <a:xfrm>
            <a:off x="455131" y="54310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471B1-ED8E-2448-9CAA-CDCF8C39F2E1}"/>
              </a:ext>
            </a:extLst>
          </p:cNvPr>
          <p:cNvSpPr/>
          <p:nvPr/>
        </p:nvSpPr>
        <p:spPr>
          <a:xfrm>
            <a:off x="465311" y="1748154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E6BFD4-CFB1-E04F-95AA-2C3187714C39}"/>
              </a:ext>
            </a:extLst>
          </p:cNvPr>
          <p:cNvSpPr/>
          <p:nvPr/>
        </p:nvSpPr>
        <p:spPr>
          <a:xfrm>
            <a:off x="492635" y="522498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596B3-3822-6C4B-8510-9704604D0FC3}"/>
              </a:ext>
            </a:extLst>
          </p:cNvPr>
          <p:cNvSpPr/>
          <p:nvPr/>
        </p:nvSpPr>
        <p:spPr>
          <a:xfrm>
            <a:off x="470167" y="3464956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41AA3-A910-624F-8CFC-84C3401E5864}"/>
              </a:ext>
            </a:extLst>
          </p:cNvPr>
          <p:cNvSpPr/>
          <p:nvPr/>
        </p:nvSpPr>
        <p:spPr>
          <a:xfrm>
            <a:off x="4549035" y="10289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2B144-29C6-774D-8CB8-E055CA51F0CD}"/>
              </a:ext>
            </a:extLst>
          </p:cNvPr>
          <p:cNvSpPr/>
          <p:nvPr/>
        </p:nvSpPr>
        <p:spPr>
          <a:xfrm>
            <a:off x="4549035" y="1737986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0AD31B-6DF5-5644-90A6-9DBB18F2DF5D}"/>
              </a:ext>
            </a:extLst>
          </p:cNvPr>
          <p:cNvSpPr/>
          <p:nvPr/>
        </p:nvSpPr>
        <p:spPr>
          <a:xfrm>
            <a:off x="4549035" y="5204564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D0337-5CF4-724D-8CF3-484C841A5563}"/>
              </a:ext>
            </a:extLst>
          </p:cNvPr>
          <p:cNvSpPr/>
          <p:nvPr/>
        </p:nvSpPr>
        <p:spPr>
          <a:xfrm>
            <a:off x="4549035" y="347686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B-3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18A34-4D29-6B46-BE6D-3A38205CEA4C}"/>
              </a:ext>
            </a:extLst>
          </p:cNvPr>
          <p:cNvSpPr/>
          <p:nvPr/>
        </p:nvSpPr>
        <p:spPr>
          <a:xfrm>
            <a:off x="9041109" y="0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CBB86-8BFD-624A-B2B9-50FF9EC250A5}"/>
              </a:ext>
            </a:extLst>
          </p:cNvPr>
          <p:cNvSpPr/>
          <p:nvPr/>
        </p:nvSpPr>
        <p:spPr>
          <a:xfrm>
            <a:off x="9041109" y="1727697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35AEBF-9076-0848-BB20-ADCA08286EE1}"/>
              </a:ext>
            </a:extLst>
          </p:cNvPr>
          <p:cNvSpPr/>
          <p:nvPr/>
        </p:nvSpPr>
        <p:spPr>
          <a:xfrm>
            <a:off x="9041109" y="5194275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8C5253-F751-DB42-8335-C17FF9423A03}"/>
              </a:ext>
            </a:extLst>
          </p:cNvPr>
          <p:cNvSpPr/>
          <p:nvPr/>
        </p:nvSpPr>
        <p:spPr>
          <a:xfrm>
            <a:off x="9041109" y="3466578"/>
            <a:ext cx="2875319" cy="1663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D6994-4C7D-E54D-ADCD-09D5E360E3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32" y="5183092"/>
            <a:ext cx="2217631" cy="1663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9062F-E9C8-0042-BC6B-68630C344A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892994" y="5235276"/>
            <a:ext cx="2108325" cy="1581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CE9BC-CDED-D247-B18C-841B47740A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493" y="5235276"/>
            <a:ext cx="2203916" cy="1653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A83597-9F03-214C-A386-7C637A6246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81" y="3423062"/>
            <a:ext cx="2217629" cy="1663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4C7DF6-714B-AD49-920E-8BFE0A7B85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646" y="3507332"/>
            <a:ext cx="2233673" cy="1675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2A372D-52D1-1940-AB8F-43DDE52B8B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398" y="3466578"/>
            <a:ext cx="2179413" cy="16350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0D5100-EADD-2943-9698-4A55C9240B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8" y="1750021"/>
            <a:ext cx="2203916" cy="16534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749918-74DA-A94C-9747-348A0D7C95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184" y="1695263"/>
            <a:ext cx="2217631" cy="1663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F905B6-B436-1F42-A86D-36FAF056E7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061" y="1750021"/>
            <a:ext cx="2179413" cy="16350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6E44A4D-6438-2549-9492-E3302E3A856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65" y="0"/>
            <a:ext cx="2217630" cy="1663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EF86EE-90BD-1A41-A122-55A87972BA6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666" y="31538"/>
            <a:ext cx="2217631" cy="16637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36AB89-24F0-9E43-A8BF-503F2BB2F59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145" y="-6348"/>
            <a:ext cx="2203917" cy="165343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108BD4A-A73A-4E47-99F7-4D875003D2F5}"/>
              </a:ext>
            </a:extLst>
          </p:cNvPr>
          <p:cNvSpPr txBox="1"/>
          <p:nvPr/>
        </p:nvSpPr>
        <p:spPr>
          <a:xfrm>
            <a:off x="3466374" y="189141"/>
            <a:ext cx="109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AP</a:t>
            </a:r>
          </a:p>
          <a:p>
            <a:r>
              <a:rPr lang="en-US" b="1" dirty="0"/>
              <a:t>Adams 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F181F6-E52D-0240-AFF6-2327F8CA4B9E}"/>
              </a:ext>
            </a:extLst>
          </p:cNvPr>
          <p:cNvSpPr txBox="1"/>
          <p:nvPr/>
        </p:nvSpPr>
        <p:spPr>
          <a:xfrm>
            <a:off x="7714034" y="116732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17June2019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12BF5D-68BC-4995-8EE5-9D52B3068C60}"/>
              </a:ext>
            </a:extLst>
          </p:cNvPr>
          <p:cNvSpPr txBox="1"/>
          <p:nvPr/>
        </p:nvSpPr>
        <p:spPr>
          <a:xfrm>
            <a:off x="59032" y="1040062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C94A8F-BE83-4391-946C-AB2FB5C437E4}"/>
              </a:ext>
            </a:extLst>
          </p:cNvPr>
          <p:cNvSpPr txBox="1"/>
          <p:nvPr/>
        </p:nvSpPr>
        <p:spPr>
          <a:xfrm>
            <a:off x="-37190" y="2392073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FBA5AA-1BD9-4A3B-82E1-7EFCAFAC64BF}"/>
              </a:ext>
            </a:extLst>
          </p:cNvPr>
          <p:cNvSpPr txBox="1"/>
          <p:nvPr/>
        </p:nvSpPr>
        <p:spPr>
          <a:xfrm>
            <a:off x="0" y="4254924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F57E2-5791-47A5-B379-35B4AD35914F}"/>
              </a:ext>
            </a:extLst>
          </p:cNvPr>
          <p:cNvSpPr txBox="1"/>
          <p:nvPr/>
        </p:nvSpPr>
        <p:spPr>
          <a:xfrm>
            <a:off x="-22154" y="5687517"/>
            <a:ext cx="49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021FF3-50D2-4F78-A825-13C91884083F}"/>
              </a:ext>
            </a:extLst>
          </p:cNvPr>
          <p:cNvSpPr txBox="1"/>
          <p:nvPr/>
        </p:nvSpPr>
        <p:spPr>
          <a:xfrm flipH="1">
            <a:off x="1549550" y="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DAFE55-9518-441A-A482-3E596742178F}"/>
              </a:ext>
            </a:extLst>
          </p:cNvPr>
          <p:cNvSpPr txBox="1"/>
          <p:nvPr/>
        </p:nvSpPr>
        <p:spPr>
          <a:xfrm flipH="1">
            <a:off x="5737763" y="38040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F6F6E1-1C6B-4D8E-A398-B7AC2201A4F3}"/>
              </a:ext>
            </a:extLst>
          </p:cNvPr>
          <p:cNvSpPr txBox="1"/>
          <p:nvPr/>
        </p:nvSpPr>
        <p:spPr>
          <a:xfrm flipH="1">
            <a:off x="10474403" y="30705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288395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1142097" y="333213"/>
            <a:ext cx="10774331" cy="6346555"/>
            <a:chOff x="1174710" y="0"/>
            <a:chExt cx="10741718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1174714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1174714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1174710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623964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623964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623964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-53613" y="368470"/>
            <a:ext cx="1312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b="1" dirty="0"/>
              <a:t>Depot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64138" y="342200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6/17/19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AA09F-9BA9-7A46-850D-09701F3EF9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83" y="4613037"/>
            <a:ext cx="2702542" cy="2027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757F4-8AA7-4B4B-BED4-31E7A974FF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83" y="2492731"/>
            <a:ext cx="2702542" cy="2027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1A02E-2138-A642-9233-549729D7B5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89" y="365244"/>
            <a:ext cx="2720946" cy="2041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51BED-A5C4-3B4E-B592-BFACE8F3CD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257" y="4639548"/>
            <a:ext cx="2702542" cy="2027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CCCB68-3475-C643-89E3-D0BA5F7E45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409" y="2492731"/>
            <a:ext cx="2737879" cy="2054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7F86F9-5646-EE42-8566-9774C9D584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205" y="365245"/>
            <a:ext cx="2737879" cy="2054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77C4DD-8EB8-0847-91A0-C4DDA9F2D1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322" y="4617478"/>
            <a:ext cx="2759901" cy="20705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73A89B-C896-8149-99B0-B74A952EBB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462" y="2466221"/>
            <a:ext cx="2737878" cy="20540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23E34E-FE25-1747-89FC-6A20B7E6E4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462" y="367306"/>
            <a:ext cx="2737879" cy="20540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73C22A-2463-0540-A41A-95DC95F7DA3F}"/>
              </a:ext>
            </a:extLst>
          </p:cNvPr>
          <p:cNvSpPr txBox="1"/>
          <p:nvPr/>
        </p:nvSpPr>
        <p:spPr>
          <a:xfrm>
            <a:off x="446678" y="1257587"/>
            <a:ext cx="4764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B2E98C-9A6D-41E2-BD32-EBA0343DD122}"/>
              </a:ext>
            </a:extLst>
          </p:cNvPr>
          <p:cNvSpPr txBox="1"/>
          <p:nvPr/>
        </p:nvSpPr>
        <p:spPr>
          <a:xfrm flipH="1">
            <a:off x="1823099" y="-5708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BA080A-259A-4894-B90D-8D07576512DF}"/>
              </a:ext>
            </a:extLst>
          </p:cNvPr>
          <p:cNvSpPr txBox="1"/>
          <p:nvPr/>
        </p:nvSpPr>
        <p:spPr>
          <a:xfrm flipH="1">
            <a:off x="6011312" y="-19043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FBB7BE-F7D8-4A07-A61C-A4492CB37E8F}"/>
              </a:ext>
            </a:extLst>
          </p:cNvPr>
          <p:cNvSpPr txBox="1"/>
          <p:nvPr/>
        </p:nvSpPr>
        <p:spPr>
          <a:xfrm flipH="1">
            <a:off x="10747952" y="-26378"/>
            <a:ext cx="67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20396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635726" y="333213"/>
            <a:ext cx="11280702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430580" y="448538"/>
            <a:ext cx="124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</a:t>
            </a:r>
          </a:p>
          <a:p>
            <a:r>
              <a:rPr lang="en-US" b="1" dirty="0"/>
              <a:t>Hilton Park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3" y="116732"/>
            <a:ext cx="98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6/18/19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785463" y="763063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7"/>
          <a:stretch/>
        </p:blipFill>
        <p:spPr>
          <a:xfrm rot="16200000">
            <a:off x="801189" y="2598069"/>
            <a:ext cx="1881051" cy="1815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26" y="4810559"/>
            <a:ext cx="2211977" cy="1658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41377" y="2645193"/>
            <a:ext cx="1654629" cy="1554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55468" y="4789084"/>
            <a:ext cx="1698172" cy="1662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477753" y="2569037"/>
            <a:ext cx="1968138" cy="18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01201" y="4713514"/>
            <a:ext cx="1942012" cy="1867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451628" y="319819"/>
            <a:ext cx="2020389" cy="2080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90006" y="415316"/>
            <a:ext cx="2029095" cy="1890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72629" y="473708"/>
            <a:ext cx="1959639" cy="1773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F23E62-441F-4EF8-850A-4B7C04171F01}"/>
              </a:ext>
            </a:extLst>
          </p:cNvPr>
          <p:cNvSpPr txBox="1"/>
          <p:nvPr/>
        </p:nvSpPr>
        <p:spPr>
          <a:xfrm>
            <a:off x="61344" y="1027522"/>
            <a:ext cx="5743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0.5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5A501-C75E-4768-AF6E-2E8DC22913C1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320218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480766" y="333213"/>
            <a:ext cx="11435661" cy="4199739"/>
            <a:chOff x="275572" y="0"/>
            <a:chExt cx="11640856" cy="34017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269243" y="116732"/>
            <a:ext cx="96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Site:  HP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6/18/19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728" y="461669"/>
            <a:ext cx="1820091" cy="1776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5616" y="2613659"/>
            <a:ext cx="1733006" cy="1678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14377" y="429493"/>
            <a:ext cx="1968137" cy="2032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58642" y="2595891"/>
            <a:ext cx="1820093" cy="1853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36002" y="540493"/>
            <a:ext cx="1846217" cy="1737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438083" y="2575382"/>
            <a:ext cx="2072640" cy="1894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1E31E9-5F27-481B-B5D3-73F885248541}"/>
              </a:ext>
            </a:extLst>
          </p:cNvPr>
          <p:cNvSpPr txBox="1"/>
          <p:nvPr/>
        </p:nvSpPr>
        <p:spPr>
          <a:xfrm>
            <a:off x="0" y="439897"/>
            <a:ext cx="480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7A6108-ABE1-47A6-A9D4-7391FE0C4288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215259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667C8B6-9E2C-F34E-B470-EE5748830DEA}"/>
              </a:ext>
            </a:extLst>
          </p:cNvPr>
          <p:cNvGrpSpPr/>
          <p:nvPr/>
        </p:nvGrpSpPr>
        <p:grpSpPr>
          <a:xfrm>
            <a:off x="527900" y="333213"/>
            <a:ext cx="11388527" cy="6346555"/>
            <a:chOff x="275572" y="0"/>
            <a:chExt cx="11640856" cy="5140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05036-7FB6-F343-8FFA-D12E7CE11576}"/>
                </a:ext>
              </a:extLst>
            </p:cNvPr>
            <p:cNvSpPr/>
            <p:nvPr/>
          </p:nvSpPr>
          <p:spPr>
            <a:xfrm>
              <a:off x="275572" y="1028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A-0.5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471B1-ED8E-2448-9CAA-CDCF8C39F2E1}"/>
                </a:ext>
              </a:extLst>
            </p:cNvPr>
            <p:cNvSpPr/>
            <p:nvPr/>
          </p:nvSpPr>
          <p:spPr>
            <a:xfrm>
              <a:off x="275572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D596B3-3822-6C4B-8510-9704604D0FC3}"/>
                </a:ext>
              </a:extLst>
            </p:cNvPr>
            <p:cNvSpPr/>
            <p:nvPr/>
          </p:nvSpPr>
          <p:spPr>
            <a:xfrm>
              <a:off x="275572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A-1.5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141AA3-A910-624F-8CFC-84C3401E5864}"/>
                </a:ext>
              </a:extLst>
            </p:cNvPr>
            <p:cNvSpPr/>
            <p:nvPr/>
          </p:nvSpPr>
          <p:spPr>
            <a:xfrm>
              <a:off x="4549035" y="10289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B-0.5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32B144-29C6-774D-8CB8-E055CA51F0CD}"/>
                </a:ext>
              </a:extLst>
            </p:cNvPr>
            <p:cNvSpPr/>
            <p:nvPr/>
          </p:nvSpPr>
          <p:spPr>
            <a:xfrm>
              <a:off x="4549035" y="1737986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BD0337-5CF4-724D-8CF3-484C841A5563}"/>
                </a:ext>
              </a:extLst>
            </p:cNvPr>
            <p:cNvSpPr/>
            <p:nvPr/>
          </p:nvSpPr>
          <p:spPr>
            <a:xfrm>
              <a:off x="4549035" y="347686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B-1.5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18A34-4D29-6B46-BE6D-3A38205CEA4C}"/>
                </a:ext>
              </a:extLst>
            </p:cNvPr>
            <p:cNvSpPr/>
            <p:nvPr/>
          </p:nvSpPr>
          <p:spPr>
            <a:xfrm>
              <a:off x="9041109" y="0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C-0.5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CBB86-8BFD-624A-B2B9-50FF9EC250A5}"/>
                </a:ext>
              </a:extLst>
            </p:cNvPr>
            <p:cNvSpPr/>
            <p:nvPr/>
          </p:nvSpPr>
          <p:spPr>
            <a:xfrm>
              <a:off x="9041109" y="1727697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C5253-F751-DB42-8335-C17FF9423A03}"/>
                </a:ext>
              </a:extLst>
            </p:cNvPr>
            <p:cNvSpPr/>
            <p:nvPr/>
          </p:nvSpPr>
          <p:spPr>
            <a:xfrm>
              <a:off x="9041109" y="3466578"/>
              <a:ext cx="2875319" cy="1663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C-1.5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B2DD292-947B-BC46-90C6-3A6D651D9DB2}"/>
              </a:ext>
            </a:extLst>
          </p:cNvPr>
          <p:cNvSpPr txBox="1"/>
          <p:nvPr/>
        </p:nvSpPr>
        <p:spPr>
          <a:xfrm>
            <a:off x="3317982" y="116732"/>
            <a:ext cx="905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Site:</a:t>
            </a:r>
          </a:p>
          <a:p>
            <a:r>
              <a:rPr lang="en-US" b="1" dirty="0"/>
              <a:t>Sunset Hill Farm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F4704C-8C5E-EA44-AB12-1BD2AD1FCA94}"/>
              </a:ext>
            </a:extLst>
          </p:cNvPr>
          <p:cNvSpPr txBox="1"/>
          <p:nvPr/>
        </p:nvSpPr>
        <p:spPr>
          <a:xfrm>
            <a:off x="7714034" y="116732"/>
            <a:ext cx="97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Date:</a:t>
            </a:r>
          </a:p>
          <a:p>
            <a:r>
              <a:rPr lang="en-US" dirty="0"/>
              <a:t>6/19/19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815943" y="692332"/>
            <a:ext cx="787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4BB488AD-4972-4745-9C34-6054BF1CE4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17" y="388264"/>
            <a:ext cx="2682240" cy="2011680"/>
          </a:xfrm>
          <a:prstGeom prst="rect">
            <a:avLst/>
          </a:prstGeom>
        </p:spPr>
      </p:pic>
      <p:pic>
        <p:nvPicPr>
          <p:cNvPr id="7" name="Picture 6" descr="A picture containing white, sitting, man, old&#10;&#10;Description automatically generated">
            <a:extLst>
              <a:ext uri="{FF2B5EF4-FFF2-40B4-BE49-F238E27FC236}">
                <a16:creationId xmlns:a16="http://schemas.microsoft.com/office/drawing/2014/main" id="{3EF3D183-4132-4700-A744-AA88309D15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76" y="2546949"/>
            <a:ext cx="2682240" cy="2011680"/>
          </a:xfrm>
          <a:prstGeom prst="rect">
            <a:avLst/>
          </a:prstGeom>
        </p:spPr>
      </p:pic>
      <p:pic>
        <p:nvPicPr>
          <p:cNvPr id="9" name="Picture 8" descr="A close up of a green plant&#10;&#10;Description automatically generated">
            <a:extLst>
              <a:ext uri="{FF2B5EF4-FFF2-40B4-BE49-F238E27FC236}">
                <a16:creationId xmlns:a16="http://schemas.microsoft.com/office/drawing/2014/main" id="{C834954F-5CEF-478C-9837-B4D82CC39C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20" y="4709793"/>
            <a:ext cx="2682240" cy="2011680"/>
          </a:xfrm>
          <a:prstGeom prst="rect">
            <a:avLst/>
          </a:prstGeom>
        </p:spPr>
      </p:pic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9E54366F-D7BE-481E-BFBA-A98A5D8CC2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474" y="367089"/>
            <a:ext cx="2682240" cy="2011680"/>
          </a:xfrm>
          <a:prstGeom prst="rect">
            <a:avLst/>
          </a:prstGeom>
        </p:spPr>
      </p:pic>
      <p:pic>
        <p:nvPicPr>
          <p:cNvPr id="13" name="Picture 12" descr="A close up of a white wall&#10;&#10;Description automatically generated">
            <a:extLst>
              <a:ext uri="{FF2B5EF4-FFF2-40B4-BE49-F238E27FC236}">
                <a16:creationId xmlns:a16="http://schemas.microsoft.com/office/drawing/2014/main" id="{030217BC-28C0-4A6C-9983-FE71EE9D7C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33" y="2521272"/>
            <a:ext cx="2682240" cy="2011680"/>
          </a:xfrm>
          <a:prstGeom prst="rect">
            <a:avLst/>
          </a:prstGeom>
        </p:spPr>
      </p:pic>
      <p:pic>
        <p:nvPicPr>
          <p:cNvPr id="17" name="Picture 16" descr="A green plant&#10;&#10;Description automatically generated">
            <a:extLst>
              <a:ext uri="{FF2B5EF4-FFF2-40B4-BE49-F238E27FC236}">
                <a16:creationId xmlns:a16="http://schemas.microsoft.com/office/drawing/2014/main" id="{9FDC6F96-E706-4014-B34F-B3BEDD59A5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41" y="4668088"/>
            <a:ext cx="2682240" cy="2011680"/>
          </a:xfrm>
          <a:prstGeom prst="rect">
            <a:avLst/>
          </a:prstGeom>
        </p:spPr>
      </p:pic>
      <p:pic>
        <p:nvPicPr>
          <p:cNvPr id="28" name="Picture 27" descr="A picture containing building, white, sitting, snow&#10;&#10;Description automatically generated">
            <a:extLst>
              <a:ext uri="{FF2B5EF4-FFF2-40B4-BE49-F238E27FC236}">
                <a16:creationId xmlns:a16="http://schemas.microsoft.com/office/drawing/2014/main" id="{90F6E9A6-8BA0-4B91-8BE9-D0B7AFACE2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188" y="367089"/>
            <a:ext cx="2682240" cy="2011680"/>
          </a:xfrm>
          <a:prstGeom prst="rect">
            <a:avLst/>
          </a:prstGeom>
        </p:spPr>
      </p:pic>
      <p:pic>
        <p:nvPicPr>
          <p:cNvPr id="31" name="Picture 30" descr="A sign on a pole&#10;&#10;Description automatically generated">
            <a:extLst>
              <a:ext uri="{FF2B5EF4-FFF2-40B4-BE49-F238E27FC236}">
                <a16:creationId xmlns:a16="http://schemas.microsoft.com/office/drawing/2014/main" id="{FC0956A0-A654-475E-B653-D8332EBA08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631" y="2518485"/>
            <a:ext cx="2682240" cy="2011680"/>
          </a:xfrm>
          <a:prstGeom prst="rect">
            <a:avLst/>
          </a:prstGeom>
        </p:spPr>
      </p:pic>
      <p:pic>
        <p:nvPicPr>
          <p:cNvPr id="33" name="Picture 32" descr="A close up of some grass&#10;&#10;Description automatically generated">
            <a:extLst>
              <a:ext uri="{FF2B5EF4-FFF2-40B4-BE49-F238E27FC236}">
                <a16:creationId xmlns:a16="http://schemas.microsoft.com/office/drawing/2014/main" id="{8E29AC68-4545-4427-91D2-124513D781B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536" y="4668088"/>
            <a:ext cx="2682240" cy="2011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E9527-2FE7-402A-8EEC-8ACD9559F4BB}"/>
              </a:ext>
            </a:extLst>
          </p:cNvPr>
          <p:cNvSpPr txBox="1"/>
          <p:nvPr/>
        </p:nvSpPr>
        <p:spPr>
          <a:xfrm>
            <a:off x="-1" y="622169"/>
            <a:ext cx="6344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0.75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1.0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9DC23-FA4E-4074-A330-29589D925E65}"/>
              </a:ext>
            </a:extLst>
          </p:cNvPr>
          <p:cNvSpPr txBox="1"/>
          <p:nvPr/>
        </p:nvSpPr>
        <p:spPr>
          <a:xfrm>
            <a:off x="635726" y="0"/>
            <a:ext cx="1066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        A                                                                                     B                                                                             C</a:t>
            </a:r>
          </a:p>
        </p:txBody>
      </p:sp>
    </p:spTree>
    <p:extLst>
      <p:ext uri="{BB962C8B-B14F-4D97-AF65-F5344CB8AC3E}">
        <p14:creationId xmlns:p14="http://schemas.microsoft.com/office/powerpoint/2010/main" val="181634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868</Words>
  <Application>Microsoft Office PowerPoint</Application>
  <PresentationFormat>Widescreen</PresentationFormat>
  <Paragraphs>840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                   2019 Intertidal Seaweed Photos  Table of Contents</vt:lpstr>
      <vt:lpstr>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August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October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Payne, Andrew R</cp:lastModifiedBy>
  <cp:revision>31</cp:revision>
  <dcterms:created xsi:type="dcterms:W3CDTF">2019-06-17T14:17:13Z</dcterms:created>
  <dcterms:modified xsi:type="dcterms:W3CDTF">2020-05-04T14:24:43Z</dcterms:modified>
</cp:coreProperties>
</file>