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Old Standard TT"/>
      <p:regular r:id="rId7"/>
      <p:bold r:id="rId8"/>
      <p: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0" roundtripDataSignature="AMtx7mi++yScbsCzdrSmqqvS5D4O2oAy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OldStandardT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ldStandardTT-regular.fntdata"/><Relationship Id="rId8" Type="http://schemas.openxmlformats.org/officeDocument/2006/relationships/font" Target="fonts/OldStandardT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Google Shape;11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2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4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4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6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Google Shape;41;p10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10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10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1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b="0" i="0" sz="18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ctrTitle"/>
          </p:nvPr>
        </p:nvSpPr>
        <p:spPr>
          <a:xfrm>
            <a:off x="752350" y="0"/>
            <a:ext cx="8118600" cy="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45720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22222"/>
              <a:buNone/>
            </a:pPr>
            <a:r>
              <a:rPr lang="en"/>
              <a:t>Hannah Duston Timeline          </a:t>
            </a:r>
            <a:r>
              <a:rPr lang="en" sz="2100"/>
              <a:t>By:Amanda Higham</a:t>
            </a:r>
            <a:endParaRPr sz="2100"/>
          </a:p>
        </p:txBody>
      </p:sp>
      <p:sp>
        <p:nvSpPr>
          <p:cNvPr id="60" name="Google Shape;60;p1"/>
          <p:cNvSpPr txBox="1"/>
          <p:nvPr>
            <p:ph idx="1" type="subTitle"/>
          </p:nvPr>
        </p:nvSpPr>
        <p:spPr>
          <a:xfrm>
            <a:off x="349624" y="805300"/>
            <a:ext cx="8521326" cy="9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">
                <a:solidFill>
                  <a:schemeClr val="lt1"/>
                </a:solidFill>
              </a:rPr>
              <a:t>The controversy over whether Hannah Dunston is a hero or villain is widely debated, but here is an objective account of the timeline of events that occurred…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61" name="Google Shape;6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2866139"/>
            <a:ext cx="2656200" cy="212496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2808600" y="3794200"/>
            <a:ext cx="4005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Work Cited</a:t>
            </a:r>
            <a:endParaRPr b="0" i="0" sz="1800" u="none" cap="none" strike="noStrike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Weis, A.-M. (1998). The Murderous Mother and the Solicitous Father: Violence, Jacksonian Family Values, and Hannah Duston’s Captivity. </a:t>
            </a:r>
            <a:r>
              <a:rPr b="0" i="1" lang="en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American Studies International</a:t>
            </a:r>
            <a:r>
              <a:rPr b="0" i="0" lang="en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1" lang="en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36</a:t>
            </a:r>
            <a:r>
              <a:rPr b="0" i="0" lang="en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(1), 46–65. http://www.jstor.org/stable/41279557</a:t>
            </a:r>
            <a:endParaRPr b="0" i="0" sz="1800" u="none" cap="none" strike="noStrike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751925" y="1988200"/>
            <a:ext cx="6642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64" name="Google Shape;6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80302" y="2051127"/>
            <a:ext cx="3007600" cy="200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18951" y="2163511"/>
            <a:ext cx="1538612" cy="1538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